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5143500" cx="9144000"/>
  <p:notesSz cx="6858000" cy="9144000"/>
  <p:embeddedFontLst>
    <p:embeddedFont>
      <p:font typeface="Roboto"/>
      <p:regular r:id="rId43"/>
      <p:bold r:id="rId44"/>
      <p:italic r:id="rId45"/>
      <p:boldItalic r:id="rId46"/>
    </p:embeddedFont>
    <p:embeddedFont>
      <p:font typeface="Bebas Neue"/>
      <p:regular r:id="rId47"/>
    </p:embeddedFont>
    <p:embeddedFont>
      <p:font typeface="Roboto Mono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4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80298C6-CE07-4BBF-A6F0-48F74F2A47AA}">
  <a:tblStyle styleId="{B80298C6-CE07-4BBF-A6F0-48F74F2A47A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4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Mono-regular.fntdata"/><Relationship Id="rId47" Type="http://schemas.openxmlformats.org/officeDocument/2006/relationships/font" Target="fonts/BebasNeue-regular.fntdata"/><Relationship Id="rId49" Type="http://schemas.openxmlformats.org/officeDocument/2006/relationships/font" Target="fonts/RobotoMon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Mono-boldItalic.fntdata"/><Relationship Id="rId50" Type="http://schemas.openxmlformats.org/officeDocument/2006/relationships/font" Target="fonts/RobotoMon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9" name="Google Shape;184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gd5994738a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6" name="Google Shape;1926;gd5994738a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gd5994738a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1" name="Google Shape;1931;gd5994738a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6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gd5cdab9a4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8" name="Google Shape;1938;gd5cdab9a4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gd5cdab9a4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5" name="Google Shape;1945;gd5cdab9a4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gd5cdab9a4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1" name="Google Shape;1951;gd5cdab9a4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7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gd5cdab9a4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9" name="Google Shape;1959;gd5cdab9a4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d5cdab9a45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d5cdab9a4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gd5994738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3" name="Google Shape;1973;gd5994738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gd5994738a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1" name="Google Shape;1981;gd5994738a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gd5994738a5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8" name="Google Shape;1988;gd5994738a5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d5994738a5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1" name="Google Shape;1871;gd5994738a5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gd1310ba56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4" name="Google Shape;1994;gd1310ba56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9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d5994738a5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d5994738a5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gd5994738a5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8" name="Google Shape;2008;gd5994738a5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d1310ba56b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5" name="Google Shape;2015;gd1310ba56b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gd1310ba56b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2" name="Google Shape;2022;gd1310ba56b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gd5994738a5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9" name="Google Shape;2029;gd5994738a5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8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gd1310ba56b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0" name="Google Shape;2040;gd1310ba56b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gd5bca5d6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7" name="Google Shape;2047;gd5bca5d6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0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gd5994738a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2" name="Google Shape;2052;gd5994738a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7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gd5994738a5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9" name="Google Shape;2059;gd5994738a5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g86ca632bb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7" name="Google Shape;1877;g86ca632bb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4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gd5994738a5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6" name="Google Shape;2066;gd5994738a5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gd5994738a5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2" name="Google Shape;2072;gd5994738a5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gd5994738a5_3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2" name="Google Shape;2082;gd5994738a5_3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2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gd1310ba56b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4" name="Google Shape;2094;gd1310ba56b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4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gd1310ba56b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6" name="Google Shape;2106;gd1310ba56b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gd1310ba5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5" name="Google Shape;2115;gd1310ba5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gd5cdab9a4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2" name="Google Shape;2122;gd5cdab9a4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d5994738a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3" name="Google Shape;1883;gd5994738a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gd5cdab9a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2" name="Google Shape;1892;gd5cdab9a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d5994738a5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9" name="Google Shape;1899;gd5994738a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gd5cdab9a4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6" name="Google Shape;1906;gd5cdab9a4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d5994738a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d5994738a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d5994738a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d5994738a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376525" y="-1521150"/>
            <a:ext cx="7767703" cy="3383025"/>
            <a:chOff x="24125" y="294775"/>
            <a:chExt cx="7767703" cy="3383025"/>
          </a:xfrm>
        </p:grpSpPr>
        <p:sp>
          <p:nvSpPr>
            <p:cNvPr id="10" name="Google Shape;10;p2"/>
            <p:cNvSpPr/>
            <p:nvPr/>
          </p:nvSpPr>
          <p:spPr>
            <a:xfrm>
              <a:off x="1686375" y="607200"/>
              <a:ext cx="142125" cy="129550"/>
            </a:xfrm>
            <a:custGeom>
              <a:rect b="b" l="l" r="r" t="t"/>
              <a:pathLst>
                <a:path extrusionOk="0" h="5182" w="5685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6098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7216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340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9459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0577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1701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28200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406525" y="1218350"/>
              <a:ext cx="5385303" cy="1110475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987925" y="355975"/>
              <a:ext cx="6210225" cy="1468400"/>
            </a:xfrm>
            <a:custGeom>
              <a:rect b="b" l="l" r="r" t="t"/>
              <a:pathLst>
                <a:path extrusionOk="0" h="58736" w="248409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265250" y="1389550"/>
              <a:ext cx="6299250" cy="1955000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631600" y="1974425"/>
              <a:ext cx="6160000" cy="1095650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978550" y="331575"/>
              <a:ext cx="4691750" cy="1289675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937150" y="2104550"/>
              <a:ext cx="6622775" cy="1510475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664700" y="294775"/>
              <a:ext cx="3135650" cy="766675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00600" y="2193550"/>
              <a:ext cx="3410675" cy="530725"/>
            </a:xfrm>
            <a:custGeom>
              <a:rect b="b" l="l" r="r" t="t"/>
              <a:pathLst>
                <a:path extrusionOk="0" h="21229" w="136427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06300" y="832600"/>
              <a:ext cx="2024625" cy="395475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4125" y="1108225"/>
              <a:ext cx="1654850" cy="513025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4125" y="1371850"/>
              <a:ext cx="979225" cy="45197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585500" y="1408375"/>
              <a:ext cx="1529900" cy="580350"/>
            </a:xfrm>
            <a:custGeom>
              <a:rect b="b" l="l" r="r" t="t"/>
              <a:pathLst>
                <a:path extrusionOk="0" h="23214" w="61196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953000" y="35431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976400" y="356650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421175" y="22563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444575" y="22797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459400" y="19122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482800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736975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7044625" y="263295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222850" y="1085400"/>
              <a:ext cx="134675" cy="134675"/>
            </a:xfrm>
            <a:custGeom>
              <a:rect b="b" l="l" r="r" t="t"/>
              <a:pathLst>
                <a:path extrusionOk="0" h="5387" w="5387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246800" y="1108775"/>
              <a:ext cx="87350" cy="87925"/>
            </a:xfrm>
            <a:custGeom>
              <a:rect b="b" l="l" r="r" t="t"/>
              <a:pathLst>
                <a:path extrusionOk="0" h="3517" w="3494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502700" y="25850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526100" y="2608400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281550" y="115615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304950" y="1179550"/>
              <a:ext cx="87325" cy="87900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577950" y="1004925"/>
              <a:ext cx="94750" cy="94750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595075" y="1022050"/>
              <a:ext cx="59950" cy="59950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892125" y="11704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004675" y="136615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446600" y="227060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258275" y="3300575"/>
              <a:ext cx="69650" cy="69650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746100" y="3030675"/>
              <a:ext cx="69650" cy="69075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111875" y="1378700"/>
              <a:ext cx="106175" cy="106150"/>
            </a:xfrm>
            <a:custGeom>
              <a:rect b="b" l="l" r="r" t="t"/>
              <a:pathLst>
                <a:path extrusionOk="0" h="4246" w="4247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692225" y="1404950"/>
              <a:ext cx="75350" cy="74775"/>
            </a:xfrm>
            <a:custGeom>
              <a:rect b="b" l="l" r="r" t="t"/>
              <a:pathLst>
                <a:path extrusionOk="0" h="2991" w="3014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821750" y="1469425"/>
              <a:ext cx="79350" cy="79350"/>
            </a:xfrm>
            <a:custGeom>
              <a:rect b="b" l="l" r="r" t="t"/>
              <a:pathLst>
                <a:path extrusionOk="0" h="3174" w="3174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572900" y="2384150"/>
              <a:ext cx="139825" cy="139250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419450" y="2995300"/>
              <a:ext cx="139825" cy="139825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311550" y="1787275"/>
              <a:ext cx="65075" cy="65075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501550" y="1519075"/>
              <a:ext cx="143825" cy="144400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526675" y="1544750"/>
              <a:ext cx="93600" cy="93050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930050" y="1563575"/>
              <a:ext cx="106150" cy="106175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621325" y="1563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44550" y="1765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96050" y="13239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168300" y="1186975"/>
              <a:ext cx="72500" cy="73050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238425" y="1362725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281550" y="832600"/>
              <a:ext cx="2995850" cy="9725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222775" y="800650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235725" y="800650"/>
              <a:ext cx="73050" cy="73050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732175" y="319450"/>
              <a:ext cx="1118450" cy="1117475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5870250" y="381100"/>
              <a:ext cx="1118475" cy="1117450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4775775" y="1974875"/>
              <a:ext cx="2300825" cy="706600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518100" y="2023500"/>
              <a:ext cx="149550" cy="93050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6305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7423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8547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9666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0784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1908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30272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27180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9258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133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3417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549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7572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1139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906200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698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4902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282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074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867075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4658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48534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49407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50280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1153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2026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2899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3772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4651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552425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6397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7270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" name="Google Shape;104;p2"/>
          <p:cNvGrpSpPr/>
          <p:nvPr/>
        </p:nvGrpSpPr>
        <p:grpSpPr>
          <a:xfrm>
            <a:off x="368162" y="1909134"/>
            <a:ext cx="352280" cy="353863"/>
            <a:chOff x="1448125" y="1450525"/>
            <a:chExt cx="133500" cy="134100"/>
          </a:xfrm>
        </p:grpSpPr>
        <p:sp>
          <p:nvSpPr>
            <p:cNvPr id="105" name="Google Shape;105;p2"/>
            <p:cNvSpPr/>
            <p:nvPr/>
          </p:nvSpPr>
          <p:spPr>
            <a:xfrm>
              <a:off x="1448125" y="1450525"/>
              <a:ext cx="133500" cy="134100"/>
            </a:xfrm>
            <a:custGeom>
              <a:rect b="b" l="l" r="r" t="t"/>
              <a:pathLst>
                <a:path extrusionOk="0" h="5364" w="5340">
                  <a:moveTo>
                    <a:pt x="2457" y="1"/>
                  </a:moveTo>
                  <a:lnTo>
                    <a:pt x="2256" y="452"/>
                  </a:lnTo>
                  <a:cubicBezTo>
                    <a:pt x="2056" y="502"/>
                    <a:pt x="1855" y="577"/>
                    <a:pt x="1680" y="652"/>
                  </a:cubicBezTo>
                  <a:lnTo>
                    <a:pt x="1229" y="427"/>
                  </a:lnTo>
                  <a:cubicBezTo>
                    <a:pt x="1003" y="552"/>
                    <a:pt x="803" y="727"/>
                    <a:pt x="627" y="928"/>
                  </a:cubicBezTo>
                  <a:lnTo>
                    <a:pt x="828" y="1404"/>
                  </a:lnTo>
                  <a:cubicBezTo>
                    <a:pt x="703" y="1579"/>
                    <a:pt x="602" y="1755"/>
                    <a:pt x="527" y="1955"/>
                  </a:cubicBezTo>
                  <a:lnTo>
                    <a:pt x="51" y="2081"/>
                  </a:lnTo>
                  <a:cubicBezTo>
                    <a:pt x="26" y="2281"/>
                    <a:pt x="1" y="2482"/>
                    <a:pt x="1" y="2682"/>
                  </a:cubicBezTo>
                  <a:cubicBezTo>
                    <a:pt x="1" y="2757"/>
                    <a:pt x="1" y="2808"/>
                    <a:pt x="1" y="2883"/>
                  </a:cubicBezTo>
                  <a:lnTo>
                    <a:pt x="452" y="3083"/>
                  </a:lnTo>
                  <a:cubicBezTo>
                    <a:pt x="502" y="3284"/>
                    <a:pt x="552" y="3484"/>
                    <a:pt x="652" y="3685"/>
                  </a:cubicBezTo>
                  <a:lnTo>
                    <a:pt x="402" y="4111"/>
                  </a:lnTo>
                  <a:cubicBezTo>
                    <a:pt x="552" y="4336"/>
                    <a:pt x="728" y="4537"/>
                    <a:pt x="928" y="4712"/>
                  </a:cubicBezTo>
                  <a:lnTo>
                    <a:pt x="1379" y="4537"/>
                  </a:lnTo>
                  <a:cubicBezTo>
                    <a:pt x="1555" y="4637"/>
                    <a:pt x="1755" y="4737"/>
                    <a:pt x="1956" y="4813"/>
                  </a:cubicBezTo>
                  <a:lnTo>
                    <a:pt x="2081" y="5289"/>
                  </a:lnTo>
                  <a:cubicBezTo>
                    <a:pt x="2282" y="5339"/>
                    <a:pt x="2457" y="5364"/>
                    <a:pt x="2657" y="5364"/>
                  </a:cubicBezTo>
                  <a:cubicBezTo>
                    <a:pt x="2733" y="5364"/>
                    <a:pt x="2808" y="5364"/>
                    <a:pt x="2883" y="5339"/>
                  </a:cubicBezTo>
                  <a:lnTo>
                    <a:pt x="3084" y="4888"/>
                  </a:lnTo>
                  <a:cubicBezTo>
                    <a:pt x="3284" y="4863"/>
                    <a:pt x="3485" y="4787"/>
                    <a:pt x="3660" y="4687"/>
                  </a:cubicBezTo>
                  <a:lnTo>
                    <a:pt x="4111" y="4938"/>
                  </a:lnTo>
                  <a:cubicBezTo>
                    <a:pt x="4337" y="4787"/>
                    <a:pt x="4537" y="4612"/>
                    <a:pt x="4713" y="4412"/>
                  </a:cubicBezTo>
                  <a:lnTo>
                    <a:pt x="4512" y="3960"/>
                  </a:lnTo>
                  <a:cubicBezTo>
                    <a:pt x="4637" y="3785"/>
                    <a:pt x="4738" y="3610"/>
                    <a:pt x="4813" y="3409"/>
                  </a:cubicBezTo>
                  <a:lnTo>
                    <a:pt x="5289" y="3259"/>
                  </a:lnTo>
                  <a:cubicBezTo>
                    <a:pt x="5314" y="3083"/>
                    <a:pt x="5339" y="2883"/>
                    <a:pt x="5339" y="2682"/>
                  </a:cubicBezTo>
                  <a:cubicBezTo>
                    <a:pt x="5339" y="2607"/>
                    <a:pt x="5339" y="2532"/>
                    <a:pt x="5339" y="2482"/>
                  </a:cubicBezTo>
                  <a:lnTo>
                    <a:pt x="4888" y="2281"/>
                  </a:lnTo>
                  <a:cubicBezTo>
                    <a:pt x="4838" y="2056"/>
                    <a:pt x="4788" y="1855"/>
                    <a:pt x="4688" y="1680"/>
                  </a:cubicBezTo>
                  <a:lnTo>
                    <a:pt x="4938" y="1254"/>
                  </a:lnTo>
                  <a:cubicBezTo>
                    <a:pt x="4788" y="1028"/>
                    <a:pt x="4612" y="828"/>
                    <a:pt x="4412" y="652"/>
                  </a:cubicBezTo>
                  <a:lnTo>
                    <a:pt x="3961" y="828"/>
                  </a:lnTo>
                  <a:cubicBezTo>
                    <a:pt x="3785" y="702"/>
                    <a:pt x="3585" y="602"/>
                    <a:pt x="3384" y="552"/>
                  </a:cubicBezTo>
                  <a:lnTo>
                    <a:pt x="3259" y="76"/>
                  </a:lnTo>
                  <a:cubicBezTo>
                    <a:pt x="3058" y="26"/>
                    <a:pt x="2883" y="1"/>
                    <a:pt x="26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476325" y="1479350"/>
              <a:ext cx="77100" cy="76475"/>
            </a:xfrm>
            <a:custGeom>
              <a:rect b="b" l="l" r="r" t="t"/>
              <a:pathLst>
                <a:path extrusionOk="0" h="3059" w="3084">
                  <a:moveTo>
                    <a:pt x="1529" y="0"/>
                  </a:moveTo>
                  <a:cubicBezTo>
                    <a:pt x="702" y="0"/>
                    <a:pt x="1" y="677"/>
                    <a:pt x="1" y="1529"/>
                  </a:cubicBezTo>
                  <a:cubicBezTo>
                    <a:pt x="1" y="2381"/>
                    <a:pt x="702" y="3058"/>
                    <a:pt x="1529" y="3058"/>
                  </a:cubicBezTo>
                  <a:cubicBezTo>
                    <a:pt x="2382" y="3058"/>
                    <a:pt x="3083" y="2381"/>
                    <a:pt x="3083" y="1529"/>
                  </a:cubicBezTo>
                  <a:cubicBezTo>
                    <a:pt x="3083" y="677"/>
                    <a:pt x="2382" y="0"/>
                    <a:pt x="15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" name="Google Shape;107;p2"/>
          <p:cNvGrpSpPr/>
          <p:nvPr/>
        </p:nvGrpSpPr>
        <p:grpSpPr>
          <a:xfrm>
            <a:off x="723674" y="1578426"/>
            <a:ext cx="552301" cy="552301"/>
            <a:chOff x="1582850" y="1325200"/>
            <a:chExt cx="209300" cy="209300"/>
          </a:xfrm>
        </p:grpSpPr>
        <p:sp>
          <p:nvSpPr>
            <p:cNvPr id="108" name="Google Shape;108;p2"/>
            <p:cNvSpPr/>
            <p:nvPr/>
          </p:nvSpPr>
          <p:spPr>
            <a:xfrm>
              <a:off x="1582850" y="1325200"/>
              <a:ext cx="209300" cy="209300"/>
            </a:xfrm>
            <a:custGeom>
              <a:rect b="b" l="l" r="r" t="t"/>
              <a:pathLst>
                <a:path extrusionOk="0" h="8372" w="8372">
                  <a:moveTo>
                    <a:pt x="4111" y="1"/>
                  </a:moveTo>
                  <a:cubicBezTo>
                    <a:pt x="3810" y="1"/>
                    <a:pt x="3509" y="26"/>
                    <a:pt x="3208" y="101"/>
                  </a:cubicBezTo>
                  <a:cubicBezTo>
                    <a:pt x="3083" y="126"/>
                    <a:pt x="2983" y="176"/>
                    <a:pt x="2883" y="201"/>
                  </a:cubicBezTo>
                  <a:lnTo>
                    <a:pt x="2757" y="953"/>
                  </a:lnTo>
                  <a:cubicBezTo>
                    <a:pt x="2456" y="1104"/>
                    <a:pt x="2181" y="1279"/>
                    <a:pt x="1930" y="1480"/>
                  </a:cubicBezTo>
                  <a:lnTo>
                    <a:pt x="1178" y="1279"/>
                  </a:lnTo>
                  <a:cubicBezTo>
                    <a:pt x="878" y="1580"/>
                    <a:pt x="652" y="1931"/>
                    <a:pt x="451" y="2282"/>
                  </a:cubicBezTo>
                  <a:lnTo>
                    <a:pt x="903" y="2933"/>
                  </a:lnTo>
                  <a:cubicBezTo>
                    <a:pt x="777" y="3234"/>
                    <a:pt x="702" y="3560"/>
                    <a:pt x="677" y="3886"/>
                  </a:cubicBezTo>
                  <a:lnTo>
                    <a:pt x="0" y="4262"/>
                  </a:lnTo>
                  <a:cubicBezTo>
                    <a:pt x="0" y="4562"/>
                    <a:pt x="50" y="4863"/>
                    <a:pt x="126" y="5189"/>
                  </a:cubicBezTo>
                  <a:cubicBezTo>
                    <a:pt x="151" y="5289"/>
                    <a:pt x="176" y="5389"/>
                    <a:pt x="201" y="5490"/>
                  </a:cubicBezTo>
                  <a:lnTo>
                    <a:pt x="978" y="5615"/>
                  </a:lnTo>
                  <a:cubicBezTo>
                    <a:pt x="1103" y="5941"/>
                    <a:pt x="1279" y="6217"/>
                    <a:pt x="1504" y="6442"/>
                  </a:cubicBezTo>
                  <a:lnTo>
                    <a:pt x="1279" y="7194"/>
                  </a:lnTo>
                  <a:cubicBezTo>
                    <a:pt x="1579" y="7495"/>
                    <a:pt x="1930" y="7745"/>
                    <a:pt x="2306" y="7921"/>
                  </a:cubicBezTo>
                  <a:lnTo>
                    <a:pt x="2933" y="7470"/>
                  </a:lnTo>
                  <a:cubicBezTo>
                    <a:pt x="3233" y="7595"/>
                    <a:pt x="3559" y="7670"/>
                    <a:pt x="3885" y="7695"/>
                  </a:cubicBezTo>
                  <a:lnTo>
                    <a:pt x="4261" y="8372"/>
                  </a:lnTo>
                  <a:cubicBezTo>
                    <a:pt x="4562" y="8372"/>
                    <a:pt x="4888" y="8322"/>
                    <a:pt x="5188" y="8247"/>
                  </a:cubicBezTo>
                  <a:cubicBezTo>
                    <a:pt x="5289" y="8222"/>
                    <a:pt x="5389" y="8196"/>
                    <a:pt x="5489" y="8171"/>
                  </a:cubicBezTo>
                  <a:lnTo>
                    <a:pt x="5639" y="7394"/>
                  </a:lnTo>
                  <a:cubicBezTo>
                    <a:pt x="5940" y="7269"/>
                    <a:pt x="6216" y="7094"/>
                    <a:pt x="6467" y="6893"/>
                  </a:cubicBezTo>
                  <a:lnTo>
                    <a:pt x="7218" y="7094"/>
                  </a:lnTo>
                  <a:cubicBezTo>
                    <a:pt x="7494" y="6793"/>
                    <a:pt x="7745" y="6442"/>
                    <a:pt x="7920" y="6066"/>
                  </a:cubicBezTo>
                  <a:lnTo>
                    <a:pt x="7494" y="5440"/>
                  </a:lnTo>
                  <a:cubicBezTo>
                    <a:pt x="7594" y="5139"/>
                    <a:pt x="7670" y="4813"/>
                    <a:pt x="7695" y="4487"/>
                  </a:cubicBezTo>
                  <a:lnTo>
                    <a:pt x="8371" y="4111"/>
                  </a:lnTo>
                  <a:cubicBezTo>
                    <a:pt x="8371" y="3810"/>
                    <a:pt x="8346" y="3485"/>
                    <a:pt x="8271" y="3184"/>
                  </a:cubicBezTo>
                  <a:cubicBezTo>
                    <a:pt x="8246" y="3084"/>
                    <a:pt x="8196" y="2983"/>
                    <a:pt x="8171" y="2883"/>
                  </a:cubicBezTo>
                  <a:lnTo>
                    <a:pt x="7419" y="2758"/>
                  </a:lnTo>
                  <a:cubicBezTo>
                    <a:pt x="7269" y="2432"/>
                    <a:pt x="7093" y="2156"/>
                    <a:pt x="6893" y="1906"/>
                  </a:cubicBezTo>
                  <a:lnTo>
                    <a:pt x="7093" y="1179"/>
                  </a:lnTo>
                  <a:cubicBezTo>
                    <a:pt x="6792" y="878"/>
                    <a:pt x="6467" y="628"/>
                    <a:pt x="6091" y="452"/>
                  </a:cubicBezTo>
                  <a:lnTo>
                    <a:pt x="5439" y="903"/>
                  </a:lnTo>
                  <a:cubicBezTo>
                    <a:pt x="5138" y="778"/>
                    <a:pt x="4812" y="703"/>
                    <a:pt x="4487" y="678"/>
                  </a:cubicBezTo>
                  <a:lnTo>
                    <a:pt x="4111" y="1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621075" y="1369750"/>
              <a:ext cx="132850" cy="120200"/>
            </a:xfrm>
            <a:custGeom>
              <a:rect b="b" l="l" r="r" t="t"/>
              <a:pathLst>
                <a:path extrusionOk="0" h="4808" w="5314">
                  <a:moveTo>
                    <a:pt x="2667" y="1"/>
                  </a:moveTo>
                  <a:cubicBezTo>
                    <a:pt x="2474" y="1"/>
                    <a:pt x="2277" y="24"/>
                    <a:pt x="2080" y="74"/>
                  </a:cubicBezTo>
                  <a:cubicBezTo>
                    <a:pt x="802" y="374"/>
                    <a:pt x="0" y="1678"/>
                    <a:pt x="326" y="2981"/>
                  </a:cubicBezTo>
                  <a:cubicBezTo>
                    <a:pt x="603" y="4066"/>
                    <a:pt x="1584" y="4808"/>
                    <a:pt x="2656" y="4808"/>
                  </a:cubicBezTo>
                  <a:cubicBezTo>
                    <a:pt x="2847" y="4808"/>
                    <a:pt x="3040" y="4784"/>
                    <a:pt x="3233" y="4735"/>
                  </a:cubicBezTo>
                  <a:cubicBezTo>
                    <a:pt x="4511" y="4435"/>
                    <a:pt x="5313" y="3131"/>
                    <a:pt x="4988" y="1828"/>
                  </a:cubicBezTo>
                  <a:cubicBezTo>
                    <a:pt x="4732" y="743"/>
                    <a:pt x="3754" y="1"/>
                    <a:pt x="2667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643000" y="1389100"/>
              <a:ext cx="89625" cy="81300"/>
            </a:xfrm>
            <a:custGeom>
              <a:rect b="b" l="l" r="r" t="t"/>
              <a:pathLst>
                <a:path extrusionOk="0" h="3252" w="3585">
                  <a:moveTo>
                    <a:pt x="1801" y="1"/>
                  </a:moveTo>
                  <a:cubicBezTo>
                    <a:pt x="1670" y="1"/>
                    <a:pt x="1537" y="17"/>
                    <a:pt x="1404" y="51"/>
                  </a:cubicBezTo>
                  <a:cubicBezTo>
                    <a:pt x="527" y="252"/>
                    <a:pt x="0" y="1154"/>
                    <a:pt x="201" y="2006"/>
                  </a:cubicBezTo>
                  <a:cubicBezTo>
                    <a:pt x="394" y="2758"/>
                    <a:pt x="1066" y="3252"/>
                    <a:pt x="1806" y="3252"/>
                  </a:cubicBezTo>
                  <a:cubicBezTo>
                    <a:pt x="1930" y="3252"/>
                    <a:pt x="2055" y="3238"/>
                    <a:pt x="2181" y="3209"/>
                  </a:cubicBezTo>
                  <a:cubicBezTo>
                    <a:pt x="3033" y="2984"/>
                    <a:pt x="3584" y="2107"/>
                    <a:pt x="3359" y="1254"/>
                  </a:cubicBezTo>
                  <a:cubicBezTo>
                    <a:pt x="3189" y="510"/>
                    <a:pt x="2532" y="1"/>
                    <a:pt x="18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664925" y="1409050"/>
              <a:ext cx="45775" cy="41425"/>
            </a:xfrm>
            <a:custGeom>
              <a:rect b="b" l="l" r="r" t="t"/>
              <a:pathLst>
                <a:path extrusionOk="0" h="1657" w="1831">
                  <a:moveTo>
                    <a:pt x="922" y="0"/>
                  </a:moveTo>
                  <a:cubicBezTo>
                    <a:pt x="850" y="0"/>
                    <a:pt x="776" y="10"/>
                    <a:pt x="702" y="30"/>
                  </a:cubicBezTo>
                  <a:cubicBezTo>
                    <a:pt x="276" y="131"/>
                    <a:pt x="1" y="582"/>
                    <a:pt x="101" y="1033"/>
                  </a:cubicBezTo>
                  <a:cubicBezTo>
                    <a:pt x="186" y="1418"/>
                    <a:pt x="527" y="1656"/>
                    <a:pt x="905" y="1656"/>
                  </a:cubicBezTo>
                  <a:cubicBezTo>
                    <a:pt x="970" y="1656"/>
                    <a:pt x="1037" y="1649"/>
                    <a:pt x="1103" y="1634"/>
                  </a:cubicBezTo>
                  <a:cubicBezTo>
                    <a:pt x="1554" y="1534"/>
                    <a:pt x="1830" y="1083"/>
                    <a:pt x="1705" y="632"/>
                  </a:cubicBezTo>
                  <a:cubicBezTo>
                    <a:pt x="1621" y="255"/>
                    <a:pt x="1292" y="0"/>
                    <a:pt x="9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" name="Google Shape;112;p2"/>
          <p:cNvGrpSpPr/>
          <p:nvPr/>
        </p:nvGrpSpPr>
        <p:grpSpPr>
          <a:xfrm>
            <a:off x="-64791" y="3334954"/>
            <a:ext cx="2438787" cy="1857515"/>
            <a:chOff x="-64791" y="3334954"/>
            <a:chExt cx="2438787" cy="1857515"/>
          </a:xfrm>
        </p:grpSpPr>
        <p:sp>
          <p:nvSpPr>
            <p:cNvPr id="113" name="Google Shape;113;p2"/>
            <p:cNvSpPr/>
            <p:nvPr/>
          </p:nvSpPr>
          <p:spPr>
            <a:xfrm>
              <a:off x="153233" y="4953367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735872" y="4953367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73449" y="4953367"/>
              <a:ext cx="527044" cy="101"/>
            </a:xfrm>
            <a:custGeom>
              <a:rect b="b" l="l" r="r" t="t"/>
              <a:pathLst>
                <a:path extrusionOk="0" fill="none" h="1" w="5214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26784" y="4811455"/>
              <a:ext cx="106541" cy="101"/>
            </a:xfrm>
            <a:custGeom>
              <a:rect b="b" l="l" r="r" t="t"/>
              <a:pathLst>
                <a:path extrusionOk="0" fill="none" h="1" w="1054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15" y="4735444"/>
              <a:ext cx="78642" cy="101"/>
            </a:xfrm>
            <a:custGeom>
              <a:rect b="b" l="l" r="r" t="t"/>
              <a:pathLst>
                <a:path extrusionOk="0" fill="none" h="1" w="778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811974" y="4755761"/>
              <a:ext cx="53372" cy="101"/>
            </a:xfrm>
            <a:custGeom>
              <a:rect b="b" l="l" r="r" t="t"/>
              <a:pathLst>
                <a:path extrusionOk="0" fill="none" h="1" w="528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459715" y="5029378"/>
              <a:ext cx="101" cy="114116"/>
            </a:xfrm>
            <a:custGeom>
              <a:rect b="b" l="l" r="r" t="t"/>
              <a:pathLst>
                <a:path extrusionOk="0" fill="none" h="1129" w="1">
                  <a:moveTo>
                    <a:pt x="1" y="0"/>
                  </a:moveTo>
                  <a:lnTo>
                    <a:pt x="1" y="1128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335585" y="5029378"/>
              <a:ext cx="101" cy="53268"/>
            </a:xfrm>
            <a:custGeom>
              <a:rect b="b" l="l" r="r" t="t"/>
              <a:pathLst>
                <a:path extrusionOk="0" fill="none" h="527" w="1">
                  <a:moveTo>
                    <a:pt x="1" y="0"/>
                  </a:moveTo>
                  <a:lnTo>
                    <a:pt x="1" y="5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244409" y="5029378"/>
              <a:ext cx="101" cy="83692"/>
            </a:xfrm>
            <a:custGeom>
              <a:rect b="b" l="l" r="r" t="t"/>
              <a:pathLst>
                <a:path extrusionOk="0" fill="none" h="828" w="1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11743" y="5029378"/>
              <a:ext cx="101" cy="83692"/>
            </a:xfrm>
            <a:custGeom>
              <a:rect b="b" l="l" r="r" t="t"/>
              <a:pathLst>
                <a:path extrusionOk="0" fill="none" h="828" w="1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35729" y="5029378"/>
              <a:ext cx="101" cy="63376"/>
            </a:xfrm>
            <a:custGeom>
              <a:rect b="b" l="l" r="r" t="t"/>
              <a:pathLst>
                <a:path extrusionOk="0" fill="none" h="627" w="1">
                  <a:moveTo>
                    <a:pt x="1" y="0"/>
                  </a:moveTo>
                  <a:lnTo>
                    <a:pt x="1" y="6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 flipH="1" rot="5400000">
              <a:off x="1339300" y="4319646"/>
              <a:ext cx="345501" cy="1400147"/>
            </a:xfrm>
            <a:custGeom>
              <a:rect b="b" l="l" r="r" t="t"/>
              <a:pathLst>
                <a:path extrusionOk="0" fill="none" h="5390" w="133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201348" y="4418870"/>
              <a:ext cx="486510" cy="486486"/>
            </a:xfrm>
            <a:custGeom>
              <a:rect b="b" l="l" r="r" t="t"/>
              <a:pathLst>
                <a:path extrusionOk="0" fill="none" h="4813" w="4813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82416" y="4499934"/>
              <a:ext cx="324374" cy="324358"/>
            </a:xfrm>
            <a:custGeom>
              <a:rect b="b" l="l" r="r" t="t"/>
              <a:pathLst>
                <a:path extrusionOk="0" h="3209" w="3209">
                  <a:moveTo>
                    <a:pt x="0" y="0"/>
                  </a:moveTo>
                  <a:lnTo>
                    <a:pt x="0" y="3208"/>
                  </a:lnTo>
                  <a:lnTo>
                    <a:pt x="3208" y="3208"/>
                  </a:lnTo>
                  <a:lnTo>
                    <a:pt x="3208" y="0"/>
                  </a:lnTo>
                  <a:close/>
                </a:path>
              </a:pathLst>
            </a:custGeom>
            <a:solidFill>
              <a:schemeClr val="dk2"/>
            </a:solidFill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53233" y="4388445"/>
              <a:ext cx="101" cy="527018"/>
            </a:xfrm>
            <a:custGeom>
              <a:rect b="b" l="l" r="r" t="t"/>
              <a:pathLst>
                <a:path extrusionOk="0" fill="none" h="5214" w="1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53233" y="4370656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91139" y="4370656"/>
              <a:ext cx="527145" cy="101"/>
            </a:xfrm>
            <a:custGeom>
              <a:rect b="b" l="l" r="r" t="t"/>
              <a:pathLst>
                <a:path extrusionOk="0" fill="none" h="1" w="5215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735872" y="4370656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735872" y="4406134"/>
              <a:ext cx="101" cy="527018"/>
            </a:xfrm>
            <a:custGeom>
              <a:rect b="b" l="l" r="r" t="t"/>
              <a:pathLst>
                <a:path extrusionOk="0" fill="none" h="5214" w="1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79746" y="4297273"/>
              <a:ext cx="732242" cy="729678"/>
            </a:xfrm>
            <a:custGeom>
              <a:rect b="b" l="l" r="r" t="t"/>
              <a:pathLst>
                <a:path extrusionOk="0" fill="none" h="7219" w="7244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31917" y="3334954"/>
              <a:ext cx="201068" cy="201068"/>
            </a:xfrm>
            <a:custGeom>
              <a:rect b="b" l="l" r="r" t="t"/>
              <a:pathLst>
                <a:path extrusionOk="0" fill="none" h="1204" w="1204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4" name="Google Shape;134;p2"/>
            <p:cNvCxnSpPr/>
            <p:nvPr/>
          </p:nvCxnSpPr>
          <p:spPr>
            <a:xfrm rot="10800000">
              <a:off x="432450" y="3536025"/>
              <a:ext cx="0" cy="7647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5" name="Google Shape;135;p2"/>
            <p:cNvSpPr/>
            <p:nvPr/>
          </p:nvSpPr>
          <p:spPr>
            <a:xfrm>
              <a:off x="553421" y="3371325"/>
              <a:ext cx="163326" cy="921005"/>
            </a:xfrm>
            <a:custGeom>
              <a:rect b="b" l="l" r="r" t="t"/>
              <a:pathLst>
                <a:path extrusionOk="0" fill="none" h="5515" w="978">
                  <a:moveTo>
                    <a:pt x="0" y="5514"/>
                  </a:moveTo>
                  <a:lnTo>
                    <a:pt x="0" y="3509"/>
                  </a:lnTo>
                  <a:lnTo>
                    <a:pt x="977" y="2532"/>
                  </a:lnTo>
                  <a:lnTo>
                    <a:pt x="977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33388" y="3392200"/>
              <a:ext cx="222110" cy="900130"/>
            </a:xfrm>
            <a:custGeom>
              <a:rect b="b" l="l" r="r" t="t"/>
              <a:pathLst>
                <a:path extrusionOk="0" fill="none" h="5390" w="133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279842" y="3919750"/>
              <a:ext cx="167" cy="372577"/>
            </a:xfrm>
            <a:custGeom>
              <a:rect b="b" l="l" r="r" t="t"/>
              <a:pathLst>
                <a:path extrusionOk="0" fill="none" h="2231" w="1">
                  <a:moveTo>
                    <a:pt x="1" y="2231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47217" y="3919750"/>
              <a:ext cx="167" cy="372577"/>
            </a:xfrm>
            <a:custGeom>
              <a:rect b="b" l="l" r="r" t="t"/>
              <a:pathLst>
                <a:path extrusionOk="0" fill="none" h="2231" w="1">
                  <a:moveTo>
                    <a:pt x="0" y="2231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-64791" y="4659535"/>
              <a:ext cx="144548" cy="101"/>
            </a:xfrm>
            <a:custGeom>
              <a:rect b="b" l="l" r="r" t="t"/>
              <a:pathLst>
                <a:path extrusionOk="0" fill="none" h="1" w="1430">
                  <a:moveTo>
                    <a:pt x="1430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1223" y="4537939"/>
              <a:ext cx="68534" cy="101"/>
            </a:xfrm>
            <a:custGeom>
              <a:rect b="b" l="l" r="r" t="t"/>
              <a:pathLst>
                <a:path extrusionOk="0" fill="none" h="1" w="678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-26784" y="4444139"/>
              <a:ext cx="106541" cy="101"/>
            </a:xfrm>
            <a:custGeom>
              <a:rect b="b" l="l" r="r" t="t"/>
              <a:pathLst>
                <a:path extrusionOk="0" fill="none" h="1" w="1054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811974" y="4479617"/>
              <a:ext cx="83696" cy="101"/>
            </a:xfrm>
            <a:custGeom>
              <a:rect b="b" l="l" r="r" t="t"/>
              <a:pathLst>
                <a:path extrusionOk="0" fill="none" h="1" w="828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811974" y="4555627"/>
              <a:ext cx="63480" cy="101"/>
            </a:xfrm>
            <a:custGeom>
              <a:rect b="b" l="l" r="r" t="t"/>
              <a:pathLst>
                <a:path extrusionOk="0" fill="none" h="1" w="628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 rot="5400000">
              <a:off x="2172928" y="4531170"/>
              <a:ext cx="201068" cy="201068"/>
            </a:xfrm>
            <a:custGeom>
              <a:rect b="b" l="l" r="r" t="t"/>
              <a:pathLst>
                <a:path extrusionOk="0" fill="none" h="1204" w="1204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5" name="Google Shape;145;p2"/>
            <p:cNvCxnSpPr/>
            <p:nvPr/>
          </p:nvCxnSpPr>
          <p:spPr>
            <a:xfrm>
              <a:off x="809451" y="4631704"/>
              <a:ext cx="13662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6" name="Google Shape;146;p2"/>
          <p:cNvGrpSpPr/>
          <p:nvPr/>
        </p:nvGrpSpPr>
        <p:grpSpPr>
          <a:xfrm>
            <a:off x="5266248" y="4230494"/>
            <a:ext cx="3157758" cy="296582"/>
            <a:chOff x="5266248" y="4230494"/>
            <a:chExt cx="3157758" cy="296582"/>
          </a:xfrm>
        </p:grpSpPr>
        <p:sp>
          <p:nvSpPr>
            <p:cNvPr id="147" name="Google Shape;147;p2"/>
            <p:cNvSpPr/>
            <p:nvPr/>
          </p:nvSpPr>
          <p:spPr>
            <a:xfrm>
              <a:off x="526624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5459599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649735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5839743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029880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220016" y="4230494"/>
              <a:ext cx="106446" cy="296582"/>
            </a:xfrm>
            <a:custGeom>
              <a:rect b="b" l="l" r="r" t="t"/>
              <a:pathLst>
                <a:path extrusionOk="0" h="2307" w="828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41323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603375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79351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98364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7176870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7367006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7557143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774715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794050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813063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8320774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2"/>
          <p:cNvSpPr txBox="1"/>
          <p:nvPr>
            <p:ph type="ctrTitle"/>
          </p:nvPr>
        </p:nvSpPr>
        <p:spPr>
          <a:xfrm>
            <a:off x="1009200" y="1741047"/>
            <a:ext cx="7125600" cy="114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1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5" name="Google Shape;165;p2"/>
          <p:cNvSpPr txBox="1"/>
          <p:nvPr>
            <p:ph idx="1" type="subTitle"/>
          </p:nvPr>
        </p:nvSpPr>
        <p:spPr>
          <a:xfrm>
            <a:off x="1009200" y="2888246"/>
            <a:ext cx="7125600" cy="514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rgbClr val="00F4AD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66" name="Google Shape;166;p2"/>
          <p:cNvGrpSpPr/>
          <p:nvPr/>
        </p:nvGrpSpPr>
        <p:grpSpPr>
          <a:xfrm>
            <a:off x="207789" y="1295745"/>
            <a:ext cx="552301" cy="552301"/>
            <a:chOff x="1387350" y="1218075"/>
            <a:chExt cx="209300" cy="209300"/>
          </a:xfrm>
        </p:grpSpPr>
        <p:sp>
          <p:nvSpPr>
            <p:cNvPr id="167" name="Google Shape;167;p2"/>
            <p:cNvSpPr/>
            <p:nvPr/>
          </p:nvSpPr>
          <p:spPr>
            <a:xfrm>
              <a:off x="1387350" y="1218075"/>
              <a:ext cx="209300" cy="209300"/>
            </a:xfrm>
            <a:custGeom>
              <a:rect b="b" l="l" r="r" t="t"/>
              <a:pathLst>
                <a:path extrusionOk="0" h="8372" w="8372">
                  <a:moveTo>
                    <a:pt x="3860" y="0"/>
                  </a:moveTo>
                  <a:lnTo>
                    <a:pt x="3560" y="727"/>
                  </a:lnTo>
                  <a:cubicBezTo>
                    <a:pt x="3234" y="777"/>
                    <a:pt x="2908" y="877"/>
                    <a:pt x="2632" y="1028"/>
                  </a:cubicBezTo>
                  <a:lnTo>
                    <a:pt x="1956" y="652"/>
                  </a:lnTo>
                  <a:cubicBezTo>
                    <a:pt x="1605" y="877"/>
                    <a:pt x="1279" y="1153"/>
                    <a:pt x="1003" y="1454"/>
                  </a:cubicBezTo>
                  <a:lnTo>
                    <a:pt x="1279" y="2181"/>
                  </a:lnTo>
                  <a:cubicBezTo>
                    <a:pt x="1103" y="2456"/>
                    <a:pt x="953" y="2757"/>
                    <a:pt x="853" y="3058"/>
                  </a:cubicBezTo>
                  <a:lnTo>
                    <a:pt x="101" y="3258"/>
                  </a:lnTo>
                  <a:cubicBezTo>
                    <a:pt x="26" y="3559"/>
                    <a:pt x="1" y="3860"/>
                    <a:pt x="1" y="4186"/>
                  </a:cubicBezTo>
                  <a:cubicBezTo>
                    <a:pt x="1" y="4286"/>
                    <a:pt x="1" y="4411"/>
                    <a:pt x="26" y="4512"/>
                  </a:cubicBezTo>
                  <a:lnTo>
                    <a:pt x="728" y="4812"/>
                  </a:lnTo>
                  <a:cubicBezTo>
                    <a:pt x="778" y="5163"/>
                    <a:pt x="878" y="5464"/>
                    <a:pt x="1028" y="5765"/>
                  </a:cubicBezTo>
                  <a:lnTo>
                    <a:pt x="652" y="6441"/>
                  </a:lnTo>
                  <a:cubicBezTo>
                    <a:pt x="878" y="6792"/>
                    <a:pt x="1154" y="7093"/>
                    <a:pt x="1454" y="7369"/>
                  </a:cubicBezTo>
                  <a:lnTo>
                    <a:pt x="2181" y="7093"/>
                  </a:lnTo>
                  <a:cubicBezTo>
                    <a:pt x="2457" y="7268"/>
                    <a:pt x="2758" y="7419"/>
                    <a:pt x="3058" y="7519"/>
                  </a:cubicBezTo>
                  <a:lnTo>
                    <a:pt x="3284" y="8271"/>
                  </a:lnTo>
                  <a:cubicBezTo>
                    <a:pt x="3560" y="8346"/>
                    <a:pt x="3885" y="8371"/>
                    <a:pt x="4186" y="8371"/>
                  </a:cubicBezTo>
                  <a:lnTo>
                    <a:pt x="4512" y="8371"/>
                  </a:lnTo>
                  <a:lnTo>
                    <a:pt x="4838" y="7644"/>
                  </a:lnTo>
                  <a:cubicBezTo>
                    <a:pt x="5164" y="7594"/>
                    <a:pt x="5464" y="7494"/>
                    <a:pt x="5765" y="7344"/>
                  </a:cubicBezTo>
                  <a:lnTo>
                    <a:pt x="6442" y="7720"/>
                  </a:lnTo>
                  <a:cubicBezTo>
                    <a:pt x="6793" y="7519"/>
                    <a:pt x="7093" y="7243"/>
                    <a:pt x="7369" y="6918"/>
                  </a:cubicBezTo>
                  <a:lnTo>
                    <a:pt x="7093" y="6191"/>
                  </a:lnTo>
                  <a:cubicBezTo>
                    <a:pt x="7269" y="5915"/>
                    <a:pt x="7419" y="5639"/>
                    <a:pt x="7545" y="5314"/>
                  </a:cubicBezTo>
                  <a:lnTo>
                    <a:pt x="8271" y="5113"/>
                  </a:lnTo>
                  <a:cubicBezTo>
                    <a:pt x="8347" y="4812"/>
                    <a:pt x="8372" y="4512"/>
                    <a:pt x="8372" y="4186"/>
                  </a:cubicBezTo>
                  <a:cubicBezTo>
                    <a:pt x="8372" y="4085"/>
                    <a:pt x="8372" y="3985"/>
                    <a:pt x="8372" y="3860"/>
                  </a:cubicBezTo>
                  <a:lnTo>
                    <a:pt x="7670" y="3559"/>
                  </a:lnTo>
                  <a:cubicBezTo>
                    <a:pt x="7595" y="3233"/>
                    <a:pt x="7494" y="2907"/>
                    <a:pt x="7344" y="2632"/>
                  </a:cubicBezTo>
                  <a:lnTo>
                    <a:pt x="7745" y="1955"/>
                  </a:lnTo>
                  <a:cubicBezTo>
                    <a:pt x="7520" y="1604"/>
                    <a:pt x="7244" y="1278"/>
                    <a:pt x="6918" y="1003"/>
                  </a:cubicBezTo>
                  <a:lnTo>
                    <a:pt x="6191" y="1278"/>
                  </a:lnTo>
                  <a:cubicBezTo>
                    <a:pt x="5941" y="1103"/>
                    <a:pt x="5640" y="953"/>
                    <a:pt x="5314" y="852"/>
                  </a:cubicBezTo>
                  <a:lnTo>
                    <a:pt x="5114" y="100"/>
                  </a:lnTo>
                  <a:cubicBezTo>
                    <a:pt x="4813" y="25"/>
                    <a:pt x="4512" y="0"/>
                    <a:pt x="4186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387350" y="1218075"/>
              <a:ext cx="209300" cy="209300"/>
            </a:xfrm>
            <a:custGeom>
              <a:rect b="b" l="l" r="r" t="t"/>
              <a:pathLst>
                <a:path extrusionOk="0" fill="none" h="8372" w="8372">
                  <a:moveTo>
                    <a:pt x="8372" y="4186"/>
                  </a:moveTo>
                  <a:cubicBezTo>
                    <a:pt x="8372" y="4512"/>
                    <a:pt x="8347" y="4812"/>
                    <a:pt x="8271" y="5113"/>
                  </a:cubicBezTo>
                  <a:lnTo>
                    <a:pt x="7545" y="5314"/>
                  </a:lnTo>
                  <a:cubicBezTo>
                    <a:pt x="7419" y="5639"/>
                    <a:pt x="7269" y="5915"/>
                    <a:pt x="7093" y="6191"/>
                  </a:cubicBezTo>
                  <a:lnTo>
                    <a:pt x="7369" y="6918"/>
                  </a:lnTo>
                  <a:cubicBezTo>
                    <a:pt x="7093" y="7243"/>
                    <a:pt x="6793" y="7519"/>
                    <a:pt x="6442" y="7720"/>
                  </a:cubicBezTo>
                  <a:lnTo>
                    <a:pt x="5765" y="7344"/>
                  </a:lnTo>
                  <a:cubicBezTo>
                    <a:pt x="5464" y="7494"/>
                    <a:pt x="5164" y="7594"/>
                    <a:pt x="4838" y="7644"/>
                  </a:cubicBezTo>
                  <a:lnTo>
                    <a:pt x="4512" y="8371"/>
                  </a:lnTo>
                  <a:cubicBezTo>
                    <a:pt x="4412" y="8371"/>
                    <a:pt x="4312" y="8371"/>
                    <a:pt x="4186" y="8371"/>
                  </a:cubicBezTo>
                  <a:cubicBezTo>
                    <a:pt x="3885" y="8371"/>
                    <a:pt x="3560" y="8346"/>
                    <a:pt x="3284" y="8271"/>
                  </a:cubicBezTo>
                  <a:lnTo>
                    <a:pt x="3058" y="7519"/>
                  </a:lnTo>
                  <a:cubicBezTo>
                    <a:pt x="2758" y="7419"/>
                    <a:pt x="2457" y="7268"/>
                    <a:pt x="2181" y="7093"/>
                  </a:cubicBezTo>
                  <a:lnTo>
                    <a:pt x="1454" y="7369"/>
                  </a:lnTo>
                  <a:cubicBezTo>
                    <a:pt x="1154" y="7093"/>
                    <a:pt x="878" y="6792"/>
                    <a:pt x="652" y="6441"/>
                  </a:cubicBezTo>
                  <a:lnTo>
                    <a:pt x="1028" y="5765"/>
                  </a:lnTo>
                  <a:cubicBezTo>
                    <a:pt x="878" y="5464"/>
                    <a:pt x="778" y="5163"/>
                    <a:pt x="728" y="4812"/>
                  </a:cubicBezTo>
                  <a:lnTo>
                    <a:pt x="26" y="4512"/>
                  </a:lnTo>
                  <a:cubicBezTo>
                    <a:pt x="1" y="4411"/>
                    <a:pt x="1" y="4286"/>
                    <a:pt x="1" y="4186"/>
                  </a:cubicBezTo>
                  <a:cubicBezTo>
                    <a:pt x="1" y="3860"/>
                    <a:pt x="26" y="3559"/>
                    <a:pt x="101" y="3258"/>
                  </a:cubicBezTo>
                  <a:lnTo>
                    <a:pt x="853" y="3058"/>
                  </a:lnTo>
                  <a:cubicBezTo>
                    <a:pt x="953" y="2757"/>
                    <a:pt x="1103" y="2456"/>
                    <a:pt x="1279" y="2181"/>
                  </a:cubicBezTo>
                  <a:lnTo>
                    <a:pt x="1003" y="1454"/>
                  </a:lnTo>
                  <a:cubicBezTo>
                    <a:pt x="1279" y="1153"/>
                    <a:pt x="1605" y="877"/>
                    <a:pt x="1956" y="652"/>
                  </a:cubicBezTo>
                  <a:lnTo>
                    <a:pt x="2632" y="1028"/>
                  </a:lnTo>
                  <a:cubicBezTo>
                    <a:pt x="2908" y="877"/>
                    <a:pt x="3234" y="777"/>
                    <a:pt x="3560" y="727"/>
                  </a:cubicBezTo>
                  <a:lnTo>
                    <a:pt x="3860" y="0"/>
                  </a:lnTo>
                  <a:cubicBezTo>
                    <a:pt x="3986" y="0"/>
                    <a:pt x="4086" y="0"/>
                    <a:pt x="4186" y="0"/>
                  </a:cubicBezTo>
                  <a:cubicBezTo>
                    <a:pt x="4512" y="0"/>
                    <a:pt x="4813" y="25"/>
                    <a:pt x="5114" y="100"/>
                  </a:cubicBezTo>
                  <a:lnTo>
                    <a:pt x="5314" y="852"/>
                  </a:lnTo>
                  <a:cubicBezTo>
                    <a:pt x="5640" y="953"/>
                    <a:pt x="5941" y="1103"/>
                    <a:pt x="6191" y="1278"/>
                  </a:cubicBezTo>
                  <a:lnTo>
                    <a:pt x="6918" y="1003"/>
                  </a:lnTo>
                  <a:cubicBezTo>
                    <a:pt x="7244" y="1278"/>
                    <a:pt x="7520" y="1604"/>
                    <a:pt x="7745" y="1955"/>
                  </a:cubicBezTo>
                  <a:lnTo>
                    <a:pt x="7344" y="2632"/>
                  </a:lnTo>
                  <a:cubicBezTo>
                    <a:pt x="7494" y="2907"/>
                    <a:pt x="7595" y="3233"/>
                    <a:pt x="7670" y="3559"/>
                  </a:cubicBezTo>
                  <a:lnTo>
                    <a:pt x="8372" y="3860"/>
                  </a:lnTo>
                  <a:cubicBezTo>
                    <a:pt x="8372" y="3985"/>
                    <a:pt x="8372" y="4085"/>
                    <a:pt x="8372" y="4186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431850" y="1262550"/>
              <a:ext cx="120325" cy="120325"/>
            </a:xfrm>
            <a:custGeom>
              <a:rect b="b" l="l" r="r" t="t"/>
              <a:pathLst>
                <a:path extrusionOk="0" h="4813" w="4813">
                  <a:moveTo>
                    <a:pt x="2406" y="1"/>
                  </a:moveTo>
                  <a:cubicBezTo>
                    <a:pt x="1078" y="1"/>
                    <a:pt x="0" y="1078"/>
                    <a:pt x="0" y="2407"/>
                  </a:cubicBezTo>
                  <a:cubicBezTo>
                    <a:pt x="0" y="3735"/>
                    <a:pt x="1078" y="4813"/>
                    <a:pt x="2406" y="4813"/>
                  </a:cubicBezTo>
                  <a:cubicBezTo>
                    <a:pt x="3735" y="4813"/>
                    <a:pt x="4812" y="3735"/>
                    <a:pt x="4812" y="2407"/>
                  </a:cubicBezTo>
                  <a:cubicBezTo>
                    <a:pt x="4812" y="1078"/>
                    <a:pt x="3735" y="1"/>
                    <a:pt x="2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451275" y="1281975"/>
              <a:ext cx="81475" cy="81475"/>
            </a:xfrm>
            <a:custGeom>
              <a:rect b="b" l="l" r="r" t="t"/>
              <a:pathLst>
                <a:path extrusionOk="0" fill="none" h="3259" w="3259">
                  <a:moveTo>
                    <a:pt x="3258" y="1630"/>
                  </a:moveTo>
                  <a:cubicBezTo>
                    <a:pt x="3258" y="2532"/>
                    <a:pt x="2531" y="3259"/>
                    <a:pt x="1629" y="3259"/>
                  </a:cubicBezTo>
                  <a:cubicBezTo>
                    <a:pt x="727" y="3259"/>
                    <a:pt x="0" y="2532"/>
                    <a:pt x="0" y="1630"/>
                  </a:cubicBezTo>
                  <a:cubicBezTo>
                    <a:pt x="0" y="727"/>
                    <a:pt x="727" y="1"/>
                    <a:pt x="1629" y="1"/>
                  </a:cubicBezTo>
                  <a:cubicBezTo>
                    <a:pt x="2531" y="1"/>
                    <a:pt x="3258" y="727"/>
                    <a:pt x="3258" y="1630"/>
                  </a:cubicBezTo>
                  <a:close/>
                </a:path>
              </a:pathLst>
            </a:custGeom>
            <a:solidFill>
              <a:srgbClr val="0F3570"/>
            </a:solidFill>
            <a:ln cap="flat" cmpd="sng" w="9525">
              <a:solidFill>
                <a:schemeClr val="dk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8" name="Google Shape;758;p11"/>
          <p:cNvGrpSpPr/>
          <p:nvPr/>
        </p:nvGrpSpPr>
        <p:grpSpPr>
          <a:xfrm>
            <a:off x="5266248" y="4568869"/>
            <a:ext cx="3157758" cy="296582"/>
            <a:chOff x="5266248" y="4230494"/>
            <a:chExt cx="3157758" cy="296582"/>
          </a:xfrm>
        </p:grpSpPr>
        <p:sp>
          <p:nvSpPr>
            <p:cNvPr id="759" name="Google Shape;759;p11"/>
            <p:cNvSpPr/>
            <p:nvPr/>
          </p:nvSpPr>
          <p:spPr>
            <a:xfrm>
              <a:off x="526624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1"/>
            <p:cNvSpPr/>
            <p:nvPr/>
          </p:nvSpPr>
          <p:spPr>
            <a:xfrm>
              <a:off x="5459599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1"/>
            <p:cNvSpPr/>
            <p:nvPr/>
          </p:nvSpPr>
          <p:spPr>
            <a:xfrm>
              <a:off x="5649735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1"/>
            <p:cNvSpPr/>
            <p:nvPr/>
          </p:nvSpPr>
          <p:spPr>
            <a:xfrm>
              <a:off x="5839743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1"/>
            <p:cNvSpPr/>
            <p:nvPr/>
          </p:nvSpPr>
          <p:spPr>
            <a:xfrm>
              <a:off x="6029880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1"/>
            <p:cNvSpPr/>
            <p:nvPr/>
          </p:nvSpPr>
          <p:spPr>
            <a:xfrm>
              <a:off x="6220016" y="4230494"/>
              <a:ext cx="106446" cy="296582"/>
            </a:xfrm>
            <a:custGeom>
              <a:rect b="b" l="l" r="r" t="t"/>
              <a:pathLst>
                <a:path extrusionOk="0" h="2307" w="828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1"/>
            <p:cNvSpPr/>
            <p:nvPr/>
          </p:nvSpPr>
          <p:spPr>
            <a:xfrm>
              <a:off x="641323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1"/>
            <p:cNvSpPr/>
            <p:nvPr/>
          </p:nvSpPr>
          <p:spPr>
            <a:xfrm>
              <a:off x="6603375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1"/>
            <p:cNvSpPr/>
            <p:nvPr/>
          </p:nvSpPr>
          <p:spPr>
            <a:xfrm>
              <a:off x="679351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1"/>
            <p:cNvSpPr/>
            <p:nvPr/>
          </p:nvSpPr>
          <p:spPr>
            <a:xfrm>
              <a:off x="698364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1"/>
            <p:cNvSpPr/>
            <p:nvPr/>
          </p:nvSpPr>
          <p:spPr>
            <a:xfrm>
              <a:off x="7176870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1"/>
            <p:cNvSpPr/>
            <p:nvPr/>
          </p:nvSpPr>
          <p:spPr>
            <a:xfrm>
              <a:off x="7367006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1"/>
            <p:cNvSpPr/>
            <p:nvPr/>
          </p:nvSpPr>
          <p:spPr>
            <a:xfrm>
              <a:off x="7557143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1"/>
            <p:cNvSpPr/>
            <p:nvPr/>
          </p:nvSpPr>
          <p:spPr>
            <a:xfrm>
              <a:off x="774715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1"/>
            <p:cNvSpPr/>
            <p:nvPr/>
          </p:nvSpPr>
          <p:spPr>
            <a:xfrm>
              <a:off x="794050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1"/>
            <p:cNvSpPr/>
            <p:nvPr/>
          </p:nvSpPr>
          <p:spPr>
            <a:xfrm>
              <a:off x="813063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1"/>
            <p:cNvSpPr/>
            <p:nvPr/>
          </p:nvSpPr>
          <p:spPr>
            <a:xfrm>
              <a:off x="8320774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6" name="Google Shape;776;p11"/>
          <p:cNvGrpSpPr/>
          <p:nvPr/>
        </p:nvGrpSpPr>
        <p:grpSpPr>
          <a:xfrm>
            <a:off x="-364925" y="-1720950"/>
            <a:ext cx="9644000" cy="3383025"/>
            <a:chOff x="-364925" y="-1720950"/>
            <a:chExt cx="9644000" cy="3383025"/>
          </a:xfrm>
        </p:grpSpPr>
        <p:grpSp>
          <p:nvGrpSpPr>
            <p:cNvPr id="777" name="Google Shape;777;p11"/>
            <p:cNvGrpSpPr/>
            <p:nvPr/>
          </p:nvGrpSpPr>
          <p:grpSpPr>
            <a:xfrm flipH="1">
              <a:off x="-364925" y="-1720950"/>
              <a:ext cx="7767703" cy="3383025"/>
              <a:chOff x="24125" y="294775"/>
              <a:chExt cx="7767703" cy="3383025"/>
            </a:xfrm>
          </p:grpSpPr>
          <p:sp>
            <p:nvSpPr>
              <p:cNvPr id="778" name="Google Shape;778;p11"/>
              <p:cNvSpPr/>
              <p:nvPr/>
            </p:nvSpPr>
            <p:spPr>
              <a:xfrm>
                <a:off x="1686375" y="607200"/>
                <a:ext cx="142125" cy="129550"/>
              </a:xfrm>
              <a:custGeom>
                <a:rect b="b" l="l" r="r" t="t"/>
                <a:pathLst>
                  <a:path extrusionOk="0" h="5182" w="5685">
                    <a:moveTo>
                      <a:pt x="2834" y="1"/>
                    </a:moveTo>
                    <a:cubicBezTo>
                      <a:pt x="2169" y="1"/>
                      <a:pt x="1507" y="252"/>
                      <a:pt x="1005" y="754"/>
                    </a:cubicBezTo>
                    <a:cubicBezTo>
                      <a:pt x="1" y="1781"/>
                      <a:pt x="1" y="3402"/>
                      <a:pt x="1005" y="4429"/>
                    </a:cubicBezTo>
                    <a:cubicBezTo>
                      <a:pt x="1507" y="4931"/>
                      <a:pt x="2169" y="5182"/>
                      <a:pt x="2834" y="5182"/>
                    </a:cubicBezTo>
                    <a:cubicBezTo>
                      <a:pt x="3499" y="5182"/>
                      <a:pt x="4166" y="4931"/>
                      <a:pt x="4680" y="4429"/>
                    </a:cubicBezTo>
                    <a:cubicBezTo>
                      <a:pt x="5684" y="3402"/>
                      <a:pt x="5684" y="1781"/>
                      <a:pt x="4680" y="754"/>
                    </a:cubicBezTo>
                    <a:cubicBezTo>
                      <a:pt x="4166" y="252"/>
                      <a:pt x="3499" y="1"/>
                      <a:pt x="28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11"/>
              <p:cNvSpPr/>
              <p:nvPr/>
            </p:nvSpPr>
            <p:spPr>
              <a:xfrm>
                <a:off x="6609800" y="3191600"/>
                <a:ext cx="148950" cy="93025"/>
              </a:xfrm>
              <a:custGeom>
                <a:rect b="b" l="l" r="r" t="t"/>
                <a:pathLst>
                  <a:path extrusionOk="0" h="3721" w="5958">
                    <a:moveTo>
                      <a:pt x="0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11"/>
              <p:cNvSpPr/>
              <p:nvPr/>
            </p:nvSpPr>
            <p:spPr>
              <a:xfrm>
                <a:off x="6721650" y="3191600"/>
                <a:ext cx="149525" cy="93025"/>
              </a:xfrm>
              <a:custGeom>
                <a:rect b="b" l="l" r="r" t="t"/>
                <a:pathLst>
                  <a:path extrusionOk="0" h="3721" w="5981">
                    <a:moveTo>
                      <a:pt x="0" y="0"/>
                    </a:moveTo>
                    <a:lnTo>
                      <a:pt x="3584" y="3721"/>
                    </a:lnTo>
                    <a:lnTo>
                      <a:pt x="5980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11"/>
              <p:cNvSpPr/>
              <p:nvPr/>
            </p:nvSpPr>
            <p:spPr>
              <a:xfrm>
                <a:off x="6834050" y="3191600"/>
                <a:ext cx="148975" cy="93025"/>
              </a:xfrm>
              <a:custGeom>
                <a:rect b="b" l="l" r="r" t="t"/>
                <a:pathLst>
                  <a:path extrusionOk="0" h="3721" w="5959">
                    <a:moveTo>
                      <a:pt x="1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11"/>
              <p:cNvSpPr/>
              <p:nvPr/>
            </p:nvSpPr>
            <p:spPr>
              <a:xfrm>
                <a:off x="6945900" y="3191600"/>
                <a:ext cx="148950" cy="93025"/>
              </a:xfrm>
              <a:custGeom>
                <a:rect b="b" l="l" r="r" t="t"/>
                <a:pathLst>
                  <a:path extrusionOk="0" h="3721" w="5958">
                    <a:moveTo>
                      <a:pt x="0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11"/>
              <p:cNvSpPr/>
              <p:nvPr/>
            </p:nvSpPr>
            <p:spPr>
              <a:xfrm>
                <a:off x="7057750" y="3191600"/>
                <a:ext cx="149525" cy="93025"/>
              </a:xfrm>
              <a:custGeom>
                <a:rect b="b" l="l" r="r" t="t"/>
                <a:pathLst>
                  <a:path extrusionOk="0" h="3721" w="5981">
                    <a:moveTo>
                      <a:pt x="0" y="0"/>
                    </a:moveTo>
                    <a:lnTo>
                      <a:pt x="3607" y="3721"/>
                    </a:lnTo>
                    <a:lnTo>
                      <a:pt x="5980" y="3721"/>
                    </a:lnTo>
                    <a:lnTo>
                      <a:pt x="2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11"/>
              <p:cNvSpPr/>
              <p:nvPr/>
            </p:nvSpPr>
            <p:spPr>
              <a:xfrm>
                <a:off x="7170150" y="3191600"/>
                <a:ext cx="148975" cy="93025"/>
              </a:xfrm>
              <a:custGeom>
                <a:rect b="b" l="l" r="r" t="t"/>
                <a:pathLst>
                  <a:path extrusionOk="0" h="3721" w="5959">
                    <a:moveTo>
                      <a:pt x="1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11"/>
              <p:cNvSpPr/>
              <p:nvPr/>
            </p:nvSpPr>
            <p:spPr>
              <a:xfrm>
                <a:off x="7282000" y="3191600"/>
                <a:ext cx="149525" cy="93025"/>
              </a:xfrm>
              <a:custGeom>
                <a:rect b="b" l="l" r="r" t="t"/>
                <a:pathLst>
                  <a:path extrusionOk="0" h="3721" w="5981">
                    <a:moveTo>
                      <a:pt x="1" y="0"/>
                    </a:moveTo>
                    <a:lnTo>
                      <a:pt x="3584" y="3721"/>
                    </a:lnTo>
                    <a:lnTo>
                      <a:pt x="5981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11"/>
              <p:cNvSpPr/>
              <p:nvPr/>
            </p:nvSpPr>
            <p:spPr>
              <a:xfrm>
                <a:off x="2406525" y="1218350"/>
                <a:ext cx="5385303" cy="1110475"/>
              </a:xfrm>
              <a:custGeom>
                <a:rect b="b" l="l" r="r" t="t"/>
                <a:pathLst>
                  <a:path extrusionOk="0" h="44419" w="206136">
                    <a:moveTo>
                      <a:pt x="183" y="0"/>
                    </a:moveTo>
                    <a:cubicBezTo>
                      <a:pt x="91" y="0"/>
                      <a:pt x="0" y="92"/>
                      <a:pt x="0" y="206"/>
                    </a:cubicBezTo>
                    <a:cubicBezTo>
                      <a:pt x="0" y="297"/>
                      <a:pt x="91" y="388"/>
                      <a:pt x="183" y="388"/>
                    </a:cubicBezTo>
                    <a:lnTo>
                      <a:pt x="31887" y="388"/>
                    </a:lnTo>
                    <a:lnTo>
                      <a:pt x="54507" y="23031"/>
                    </a:lnTo>
                    <a:lnTo>
                      <a:pt x="101870" y="23031"/>
                    </a:lnTo>
                    <a:lnTo>
                      <a:pt x="123257" y="44418"/>
                    </a:lnTo>
                    <a:lnTo>
                      <a:pt x="205930" y="44418"/>
                    </a:lnTo>
                    <a:cubicBezTo>
                      <a:pt x="206044" y="44418"/>
                      <a:pt x="206136" y="44327"/>
                      <a:pt x="206136" y="44213"/>
                    </a:cubicBezTo>
                    <a:cubicBezTo>
                      <a:pt x="206136" y="44122"/>
                      <a:pt x="206044" y="44030"/>
                      <a:pt x="205930" y="44030"/>
                    </a:cubicBezTo>
                    <a:lnTo>
                      <a:pt x="123417" y="44030"/>
                    </a:lnTo>
                    <a:lnTo>
                      <a:pt x="102029" y="22643"/>
                    </a:lnTo>
                    <a:lnTo>
                      <a:pt x="54667" y="22643"/>
                    </a:lnTo>
                    <a:lnTo>
                      <a:pt x="320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11"/>
              <p:cNvSpPr/>
              <p:nvPr/>
            </p:nvSpPr>
            <p:spPr>
              <a:xfrm>
                <a:off x="987925" y="355975"/>
                <a:ext cx="6210225" cy="1468400"/>
              </a:xfrm>
              <a:custGeom>
                <a:rect b="b" l="l" r="r" t="t"/>
                <a:pathLst>
                  <a:path extrusionOk="0" h="58736" w="248409">
                    <a:moveTo>
                      <a:pt x="248203" y="1"/>
                    </a:moveTo>
                    <a:cubicBezTo>
                      <a:pt x="248151" y="1"/>
                      <a:pt x="248100" y="18"/>
                      <a:pt x="248066" y="52"/>
                    </a:cubicBezTo>
                    <a:lnTo>
                      <a:pt x="196663" y="51455"/>
                    </a:lnTo>
                    <a:lnTo>
                      <a:pt x="175778" y="51455"/>
                    </a:lnTo>
                    <a:lnTo>
                      <a:pt x="155760" y="31460"/>
                    </a:lnTo>
                    <a:lnTo>
                      <a:pt x="121112" y="31460"/>
                    </a:lnTo>
                    <a:lnTo>
                      <a:pt x="94200" y="58371"/>
                    </a:lnTo>
                    <a:lnTo>
                      <a:pt x="183" y="58371"/>
                    </a:lnTo>
                    <a:cubicBezTo>
                      <a:pt x="92" y="58371"/>
                      <a:pt x="0" y="58439"/>
                      <a:pt x="0" y="58553"/>
                    </a:cubicBezTo>
                    <a:cubicBezTo>
                      <a:pt x="0" y="58645"/>
                      <a:pt x="92" y="58736"/>
                      <a:pt x="183" y="58736"/>
                    </a:cubicBezTo>
                    <a:lnTo>
                      <a:pt x="94360" y="58736"/>
                    </a:lnTo>
                    <a:lnTo>
                      <a:pt x="121248" y="31848"/>
                    </a:lnTo>
                    <a:lnTo>
                      <a:pt x="155623" y="31848"/>
                    </a:lnTo>
                    <a:lnTo>
                      <a:pt x="175618" y="51843"/>
                    </a:lnTo>
                    <a:lnTo>
                      <a:pt x="196823" y="51843"/>
                    </a:lnTo>
                    <a:lnTo>
                      <a:pt x="248340" y="326"/>
                    </a:lnTo>
                    <a:cubicBezTo>
                      <a:pt x="248408" y="235"/>
                      <a:pt x="248408" y="121"/>
                      <a:pt x="248340" y="52"/>
                    </a:cubicBezTo>
                    <a:cubicBezTo>
                      <a:pt x="248306" y="18"/>
                      <a:pt x="248254" y="1"/>
                      <a:pt x="2482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11"/>
              <p:cNvSpPr/>
              <p:nvPr/>
            </p:nvSpPr>
            <p:spPr>
              <a:xfrm>
                <a:off x="1265250" y="1389550"/>
                <a:ext cx="6299250" cy="1955000"/>
              </a:xfrm>
              <a:custGeom>
                <a:rect b="b" l="l" r="r" t="t"/>
                <a:pathLst>
                  <a:path extrusionOk="0" h="78200" w="251970">
                    <a:moveTo>
                      <a:pt x="389" y="0"/>
                    </a:moveTo>
                    <a:cubicBezTo>
                      <a:pt x="160" y="0"/>
                      <a:pt x="1" y="183"/>
                      <a:pt x="1" y="388"/>
                    </a:cubicBezTo>
                    <a:cubicBezTo>
                      <a:pt x="1" y="593"/>
                      <a:pt x="160" y="776"/>
                      <a:pt x="389" y="776"/>
                    </a:cubicBezTo>
                    <a:lnTo>
                      <a:pt x="66217" y="776"/>
                    </a:lnTo>
                    <a:lnTo>
                      <a:pt x="89179" y="23738"/>
                    </a:lnTo>
                    <a:lnTo>
                      <a:pt x="125197" y="23738"/>
                    </a:lnTo>
                    <a:lnTo>
                      <a:pt x="179659" y="78199"/>
                    </a:lnTo>
                    <a:lnTo>
                      <a:pt x="251581" y="78199"/>
                    </a:lnTo>
                    <a:cubicBezTo>
                      <a:pt x="251787" y="78199"/>
                      <a:pt x="251969" y="78040"/>
                      <a:pt x="251969" y="77834"/>
                    </a:cubicBezTo>
                    <a:cubicBezTo>
                      <a:pt x="251969" y="77606"/>
                      <a:pt x="251787" y="77446"/>
                      <a:pt x="251581" y="77446"/>
                    </a:cubicBezTo>
                    <a:lnTo>
                      <a:pt x="179978" y="77446"/>
                    </a:lnTo>
                    <a:lnTo>
                      <a:pt x="125517" y="22962"/>
                    </a:lnTo>
                    <a:lnTo>
                      <a:pt x="89499" y="22962"/>
                    </a:lnTo>
                    <a:lnTo>
                      <a:pt x="665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11"/>
              <p:cNvSpPr/>
              <p:nvPr/>
            </p:nvSpPr>
            <p:spPr>
              <a:xfrm>
                <a:off x="1631600" y="1974425"/>
                <a:ext cx="6160000" cy="1095650"/>
              </a:xfrm>
              <a:custGeom>
                <a:rect b="b" l="l" r="r" t="t"/>
                <a:pathLst>
                  <a:path extrusionOk="0" h="43826" w="246400">
                    <a:moveTo>
                      <a:pt x="183" y="1"/>
                    </a:moveTo>
                    <a:cubicBezTo>
                      <a:pt x="69" y="1"/>
                      <a:pt x="0" y="92"/>
                      <a:pt x="0" y="206"/>
                    </a:cubicBezTo>
                    <a:cubicBezTo>
                      <a:pt x="0" y="298"/>
                      <a:pt x="69" y="389"/>
                      <a:pt x="183" y="389"/>
                    </a:cubicBezTo>
                    <a:lnTo>
                      <a:pt x="61286" y="389"/>
                    </a:lnTo>
                    <a:lnTo>
                      <a:pt x="104723" y="43825"/>
                    </a:lnTo>
                    <a:lnTo>
                      <a:pt x="165210" y="43825"/>
                    </a:lnTo>
                    <a:lnTo>
                      <a:pt x="207414" y="1599"/>
                    </a:lnTo>
                    <a:lnTo>
                      <a:pt x="246217" y="1599"/>
                    </a:lnTo>
                    <a:cubicBezTo>
                      <a:pt x="246308" y="1599"/>
                      <a:pt x="246400" y="1507"/>
                      <a:pt x="246400" y="1416"/>
                    </a:cubicBezTo>
                    <a:cubicBezTo>
                      <a:pt x="246400" y="1302"/>
                      <a:pt x="246308" y="1233"/>
                      <a:pt x="246217" y="1233"/>
                    </a:cubicBezTo>
                    <a:lnTo>
                      <a:pt x="207254" y="1233"/>
                    </a:lnTo>
                    <a:lnTo>
                      <a:pt x="165050" y="43437"/>
                    </a:lnTo>
                    <a:lnTo>
                      <a:pt x="104883" y="43437"/>
                    </a:lnTo>
                    <a:lnTo>
                      <a:pt x="614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11"/>
              <p:cNvSpPr/>
              <p:nvPr/>
            </p:nvSpPr>
            <p:spPr>
              <a:xfrm>
                <a:off x="1978550" y="331575"/>
                <a:ext cx="4691750" cy="1289675"/>
              </a:xfrm>
              <a:custGeom>
                <a:rect b="b" l="l" r="r" t="t"/>
                <a:pathLst>
                  <a:path extrusionOk="0" h="51587" w="187670">
                    <a:moveTo>
                      <a:pt x="187453" y="1"/>
                    </a:moveTo>
                    <a:cubicBezTo>
                      <a:pt x="187407" y="1"/>
                      <a:pt x="187362" y="24"/>
                      <a:pt x="187327" y="69"/>
                    </a:cubicBezTo>
                    <a:lnTo>
                      <a:pt x="143594" y="43780"/>
                    </a:lnTo>
                    <a:lnTo>
                      <a:pt x="103992" y="43780"/>
                    </a:lnTo>
                    <a:lnTo>
                      <a:pt x="87444" y="27232"/>
                    </a:lnTo>
                    <a:lnTo>
                      <a:pt x="46838" y="27232"/>
                    </a:lnTo>
                    <a:lnTo>
                      <a:pt x="22871" y="51198"/>
                    </a:lnTo>
                    <a:lnTo>
                      <a:pt x="183" y="51198"/>
                    </a:lnTo>
                    <a:cubicBezTo>
                      <a:pt x="91" y="51198"/>
                      <a:pt x="0" y="51289"/>
                      <a:pt x="0" y="51403"/>
                    </a:cubicBezTo>
                    <a:cubicBezTo>
                      <a:pt x="0" y="51495"/>
                      <a:pt x="91" y="51586"/>
                      <a:pt x="183" y="51586"/>
                    </a:cubicBezTo>
                    <a:lnTo>
                      <a:pt x="23031" y="51586"/>
                    </a:lnTo>
                    <a:lnTo>
                      <a:pt x="46997" y="27620"/>
                    </a:lnTo>
                    <a:lnTo>
                      <a:pt x="87284" y="27620"/>
                    </a:lnTo>
                    <a:lnTo>
                      <a:pt x="103833" y="44168"/>
                    </a:lnTo>
                    <a:lnTo>
                      <a:pt x="143754" y="44168"/>
                    </a:lnTo>
                    <a:lnTo>
                      <a:pt x="187579" y="321"/>
                    </a:lnTo>
                    <a:cubicBezTo>
                      <a:pt x="187670" y="252"/>
                      <a:pt x="187670" y="138"/>
                      <a:pt x="187579" y="69"/>
                    </a:cubicBezTo>
                    <a:cubicBezTo>
                      <a:pt x="187544" y="24"/>
                      <a:pt x="187499" y="1"/>
                      <a:pt x="187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11"/>
              <p:cNvSpPr/>
              <p:nvPr/>
            </p:nvSpPr>
            <p:spPr>
              <a:xfrm>
                <a:off x="937150" y="2104550"/>
                <a:ext cx="6622775" cy="1510475"/>
              </a:xfrm>
              <a:custGeom>
                <a:rect b="b" l="l" r="r" t="t"/>
                <a:pathLst>
                  <a:path extrusionOk="0" h="60419" w="264911">
                    <a:moveTo>
                      <a:pt x="183" y="0"/>
                    </a:moveTo>
                    <a:cubicBezTo>
                      <a:pt x="91" y="0"/>
                      <a:pt x="0" y="69"/>
                      <a:pt x="0" y="183"/>
                    </a:cubicBezTo>
                    <a:cubicBezTo>
                      <a:pt x="0" y="297"/>
                      <a:pt x="91" y="365"/>
                      <a:pt x="183" y="365"/>
                    </a:cubicBezTo>
                    <a:lnTo>
                      <a:pt x="57177" y="365"/>
                    </a:lnTo>
                    <a:lnTo>
                      <a:pt x="70941" y="14129"/>
                    </a:lnTo>
                    <a:lnTo>
                      <a:pt x="129214" y="14129"/>
                    </a:lnTo>
                    <a:lnTo>
                      <a:pt x="175504" y="60419"/>
                    </a:lnTo>
                    <a:lnTo>
                      <a:pt x="203419" y="60419"/>
                    </a:lnTo>
                    <a:lnTo>
                      <a:pt x="232316" y="31499"/>
                    </a:lnTo>
                    <a:lnTo>
                      <a:pt x="264705" y="31499"/>
                    </a:lnTo>
                    <a:cubicBezTo>
                      <a:pt x="264819" y="31499"/>
                      <a:pt x="264911" y="31430"/>
                      <a:pt x="264911" y="31316"/>
                    </a:cubicBezTo>
                    <a:cubicBezTo>
                      <a:pt x="264911" y="31225"/>
                      <a:pt x="264819" y="31134"/>
                      <a:pt x="264705" y="31134"/>
                    </a:cubicBezTo>
                    <a:lnTo>
                      <a:pt x="232156" y="31134"/>
                    </a:lnTo>
                    <a:lnTo>
                      <a:pt x="203259" y="60031"/>
                    </a:lnTo>
                    <a:lnTo>
                      <a:pt x="175664" y="60031"/>
                    </a:lnTo>
                    <a:lnTo>
                      <a:pt x="129374" y="13764"/>
                    </a:lnTo>
                    <a:lnTo>
                      <a:pt x="71101" y="13764"/>
                    </a:lnTo>
                    <a:lnTo>
                      <a:pt x="573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11"/>
              <p:cNvSpPr/>
              <p:nvPr/>
            </p:nvSpPr>
            <p:spPr>
              <a:xfrm>
                <a:off x="1664700" y="294775"/>
                <a:ext cx="3135650" cy="766675"/>
              </a:xfrm>
              <a:custGeom>
                <a:rect b="b" l="l" r="r" t="t"/>
                <a:pathLst>
                  <a:path extrusionOk="0" h="30667" w="125426">
                    <a:moveTo>
                      <a:pt x="125014" y="1"/>
                    </a:moveTo>
                    <a:cubicBezTo>
                      <a:pt x="124917" y="1"/>
                      <a:pt x="124820" y="35"/>
                      <a:pt x="124741" y="103"/>
                    </a:cubicBezTo>
                    <a:lnTo>
                      <a:pt x="111936" y="12931"/>
                    </a:lnTo>
                    <a:lnTo>
                      <a:pt x="47020" y="12931"/>
                    </a:lnTo>
                    <a:lnTo>
                      <a:pt x="30016" y="29913"/>
                    </a:lnTo>
                    <a:lnTo>
                      <a:pt x="388" y="29913"/>
                    </a:lnTo>
                    <a:cubicBezTo>
                      <a:pt x="160" y="29913"/>
                      <a:pt x="0" y="30073"/>
                      <a:pt x="0" y="30301"/>
                    </a:cubicBezTo>
                    <a:cubicBezTo>
                      <a:pt x="0" y="30507"/>
                      <a:pt x="160" y="30666"/>
                      <a:pt x="388" y="30666"/>
                    </a:cubicBezTo>
                    <a:lnTo>
                      <a:pt x="30335" y="30666"/>
                    </a:lnTo>
                    <a:lnTo>
                      <a:pt x="47340" y="13685"/>
                    </a:lnTo>
                    <a:lnTo>
                      <a:pt x="112255" y="13685"/>
                    </a:lnTo>
                    <a:lnTo>
                      <a:pt x="125288" y="651"/>
                    </a:lnTo>
                    <a:cubicBezTo>
                      <a:pt x="125425" y="514"/>
                      <a:pt x="125425" y="263"/>
                      <a:pt x="125288" y="103"/>
                    </a:cubicBezTo>
                    <a:cubicBezTo>
                      <a:pt x="125208" y="35"/>
                      <a:pt x="125111" y="1"/>
                      <a:pt x="1250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11"/>
              <p:cNvSpPr/>
              <p:nvPr/>
            </p:nvSpPr>
            <p:spPr>
              <a:xfrm>
                <a:off x="100600" y="2193550"/>
                <a:ext cx="3410675" cy="530725"/>
              </a:xfrm>
              <a:custGeom>
                <a:rect b="b" l="l" r="r" t="t"/>
                <a:pathLst>
                  <a:path extrusionOk="0" h="21229" w="136427">
                    <a:moveTo>
                      <a:pt x="20748" y="1"/>
                    </a:moveTo>
                    <a:lnTo>
                      <a:pt x="160" y="20589"/>
                    </a:lnTo>
                    <a:cubicBezTo>
                      <a:pt x="0" y="20726"/>
                      <a:pt x="0" y="20977"/>
                      <a:pt x="160" y="21114"/>
                    </a:cubicBezTo>
                    <a:cubicBezTo>
                      <a:pt x="228" y="21205"/>
                      <a:pt x="342" y="21228"/>
                      <a:pt x="434" y="21228"/>
                    </a:cubicBezTo>
                    <a:cubicBezTo>
                      <a:pt x="525" y="21228"/>
                      <a:pt x="616" y="21205"/>
                      <a:pt x="708" y="21114"/>
                    </a:cubicBezTo>
                    <a:lnTo>
                      <a:pt x="21045" y="777"/>
                    </a:lnTo>
                    <a:lnTo>
                      <a:pt x="85390" y="777"/>
                    </a:lnTo>
                    <a:lnTo>
                      <a:pt x="103307" y="18672"/>
                    </a:lnTo>
                    <a:lnTo>
                      <a:pt x="136039" y="18672"/>
                    </a:lnTo>
                    <a:cubicBezTo>
                      <a:pt x="136267" y="18672"/>
                      <a:pt x="136427" y="18512"/>
                      <a:pt x="136427" y="18307"/>
                    </a:cubicBezTo>
                    <a:cubicBezTo>
                      <a:pt x="136427" y="18078"/>
                      <a:pt x="136267" y="17919"/>
                      <a:pt x="136039" y="17919"/>
                    </a:cubicBezTo>
                    <a:lnTo>
                      <a:pt x="103627" y="17919"/>
                    </a:lnTo>
                    <a:lnTo>
                      <a:pt x="857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11"/>
              <p:cNvSpPr/>
              <p:nvPr/>
            </p:nvSpPr>
            <p:spPr>
              <a:xfrm>
                <a:off x="106300" y="832600"/>
                <a:ext cx="2024625" cy="395475"/>
              </a:xfrm>
              <a:custGeom>
                <a:rect b="b" l="l" r="r" t="t"/>
                <a:pathLst>
                  <a:path extrusionOk="0" h="15819" w="80985">
                    <a:moveTo>
                      <a:pt x="206" y="1"/>
                    </a:moveTo>
                    <a:cubicBezTo>
                      <a:pt x="92" y="1"/>
                      <a:pt x="0" y="92"/>
                      <a:pt x="0" y="183"/>
                    </a:cubicBezTo>
                    <a:cubicBezTo>
                      <a:pt x="0" y="297"/>
                      <a:pt x="92" y="389"/>
                      <a:pt x="206" y="389"/>
                    </a:cubicBezTo>
                    <a:lnTo>
                      <a:pt x="37297" y="389"/>
                    </a:lnTo>
                    <a:lnTo>
                      <a:pt x="52750" y="15818"/>
                    </a:lnTo>
                    <a:lnTo>
                      <a:pt x="80779" y="15818"/>
                    </a:lnTo>
                    <a:cubicBezTo>
                      <a:pt x="80893" y="15818"/>
                      <a:pt x="80985" y="15727"/>
                      <a:pt x="80985" y="15636"/>
                    </a:cubicBezTo>
                    <a:cubicBezTo>
                      <a:pt x="80985" y="15522"/>
                      <a:pt x="80893" y="15430"/>
                      <a:pt x="80779" y="15430"/>
                    </a:cubicBezTo>
                    <a:lnTo>
                      <a:pt x="52909" y="15430"/>
                    </a:lnTo>
                    <a:lnTo>
                      <a:pt x="374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11"/>
              <p:cNvSpPr/>
              <p:nvPr/>
            </p:nvSpPr>
            <p:spPr>
              <a:xfrm>
                <a:off x="24125" y="1108225"/>
                <a:ext cx="1654850" cy="513025"/>
              </a:xfrm>
              <a:custGeom>
                <a:rect b="b" l="l" r="r" t="t"/>
                <a:pathLst>
                  <a:path extrusionOk="0" h="20521" w="66194">
                    <a:moveTo>
                      <a:pt x="183" y="0"/>
                    </a:moveTo>
                    <a:cubicBezTo>
                      <a:pt x="92" y="0"/>
                      <a:pt x="1" y="91"/>
                      <a:pt x="1" y="206"/>
                    </a:cubicBezTo>
                    <a:cubicBezTo>
                      <a:pt x="1" y="297"/>
                      <a:pt x="92" y="388"/>
                      <a:pt x="183" y="388"/>
                    </a:cubicBezTo>
                    <a:lnTo>
                      <a:pt x="25245" y="388"/>
                    </a:lnTo>
                    <a:lnTo>
                      <a:pt x="45377" y="20520"/>
                    </a:lnTo>
                    <a:lnTo>
                      <a:pt x="66011" y="20520"/>
                    </a:lnTo>
                    <a:cubicBezTo>
                      <a:pt x="66103" y="20520"/>
                      <a:pt x="66194" y="20429"/>
                      <a:pt x="66194" y="20337"/>
                    </a:cubicBezTo>
                    <a:cubicBezTo>
                      <a:pt x="66194" y="20223"/>
                      <a:pt x="66103" y="20132"/>
                      <a:pt x="66011" y="20132"/>
                    </a:cubicBezTo>
                    <a:lnTo>
                      <a:pt x="45537" y="20132"/>
                    </a:lnTo>
                    <a:lnTo>
                      <a:pt x="254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11"/>
              <p:cNvSpPr/>
              <p:nvPr/>
            </p:nvSpPr>
            <p:spPr>
              <a:xfrm>
                <a:off x="24125" y="1371850"/>
                <a:ext cx="979225" cy="451975"/>
              </a:xfrm>
              <a:custGeom>
                <a:rect b="b" l="l" r="r" t="t"/>
                <a:pathLst>
                  <a:path extrusionOk="0" h="18079" w="39169">
                    <a:moveTo>
                      <a:pt x="183" y="0"/>
                    </a:moveTo>
                    <a:cubicBezTo>
                      <a:pt x="92" y="0"/>
                      <a:pt x="1" y="92"/>
                      <a:pt x="1" y="206"/>
                    </a:cubicBezTo>
                    <a:cubicBezTo>
                      <a:pt x="1" y="297"/>
                      <a:pt x="92" y="388"/>
                      <a:pt x="183" y="388"/>
                    </a:cubicBezTo>
                    <a:lnTo>
                      <a:pt x="21182" y="388"/>
                    </a:lnTo>
                    <a:lnTo>
                      <a:pt x="38826" y="18010"/>
                    </a:lnTo>
                    <a:cubicBezTo>
                      <a:pt x="38849" y="18055"/>
                      <a:pt x="38895" y="18078"/>
                      <a:pt x="38940" y="18078"/>
                    </a:cubicBezTo>
                    <a:cubicBezTo>
                      <a:pt x="39009" y="18078"/>
                      <a:pt x="39055" y="18055"/>
                      <a:pt x="39077" y="18010"/>
                    </a:cubicBezTo>
                    <a:cubicBezTo>
                      <a:pt x="39169" y="17941"/>
                      <a:pt x="39169" y="17827"/>
                      <a:pt x="39077" y="17736"/>
                    </a:cubicBezTo>
                    <a:lnTo>
                      <a:pt x="213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11"/>
              <p:cNvSpPr/>
              <p:nvPr/>
            </p:nvSpPr>
            <p:spPr>
              <a:xfrm>
                <a:off x="5585500" y="1408375"/>
                <a:ext cx="1529900" cy="580350"/>
              </a:xfrm>
              <a:custGeom>
                <a:rect b="b" l="l" r="r" t="t"/>
                <a:pathLst>
                  <a:path extrusionOk="0" h="23214" w="61196">
                    <a:moveTo>
                      <a:pt x="49121" y="0"/>
                    </a:moveTo>
                    <a:lnTo>
                      <a:pt x="26661" y="22460"/>
                    </a:lnTo>
                    <a:lnTo>
                      <a:pt x="389" y="22460"/>
                    </a:lnTo>
                    <a:cubicBezTo>
                      <a:pt x="161" y="22460"/>
                      <a:pt x="1" y="22620"/>
                      <a:pt x="1" y="22848"/>
                    </a:cubicBezTo>
                    <a:cubicBezTo>
                      <a:pt x="1" y="23054"/>
                      <a:pt x="161" y="23214"/>
                      <a:pt x="389" y="23214"/>
                    </a:cubicBezTo>
                    <a:lnTo>
                      <a:pt x="26980" y="23214"/>
                    </a:lnTo>
                    <a:lnTo>
                      <a:pt x="49441" y="776"/>
                    </a:lnTo>
                    <a:lnTo>
                      <a:pt x="60808" y="776"/>
                    </a:lnTo>
                    <a:cubicBezTo>
                      <a:pt x="61013" y="776"/>
                      <a:pt x="61196" y="594"/>
                      <a:pt x="61196" y="388"/>
                    </a:cubicBezTo>
                    <a:cubicBezTo>
                      <a:pt x="61196" y="183"/>
                      <a:pt x="61013" y="0"/>
                      <a:pt x="608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11"/>
              <p:cNvSpPr/>
              <p:nvPr/>
            </p:nvSpPr>
            <p:spPr>
              <a:xfrm>
                <a:off x="5953000" y="3543100"/>
                <a:ext cx="134700" cy="134700"/>
              </a:xfrm>
              <a:custGeom>
                <a:rect b="b" l="l" r="r" t="t"/>
                <a:pathLst>
                  <a:path extrusionOk="0" h="5388" w="5388">
                    <a:moveTo>
                      <a:pt x="2694" y="366"/>
                    </a:moveTo>
                    <a:cubicBezTo>
                      <a:pt x="3972" y="366"/>
                      <a:pt x="5022" y="1416"/>
                      <a:pt x="5022" y="2694"/>
                    </a:cubicBezTo>
                    <a:cubicBezTo>
                      <a:pt x="5022" y="3949"/>
                      <a:pt x="3972" y="4999"/>
                      <a:pt x="2694" y="4999"/>
                    </a:cubicBezTo>
                    <a:cubicBezTo>
                      <a:pt x="1416" y="4999"/>
                      <a:pt x="388" y="3949"/>
                      <a:pt x="388" y="2694"/>
                    </a:cubicBezTo>
                    <a:cubicBezTo>
                      <a:pt x="388" y="1416"/>
                      <a:pt x="1416" y="366"/>
                      <a:pt x="2694" y="366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0" y="1187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187"/>
                      <a:pt x="4177" y="1"/>
                      <a:pt x="2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11"/>
              <p:cNvSpPr/>
              <p:nvPr/>
            </p:nvSpPr>
            <p:spPr>
              <a:xfrm>
                <a:off x="5976400" y="3566500"/>
                <a:ext cx="87900" cy="87325"/>
              </a:xfrm>
              <a:custGeom>
                <a:rect b="b" l="l" r="r" t="t"/>
                <a:pathLst>
                  <a:path extrusionOk="0" h="3493" w="3516">
                    <a:moveTo>
                      <a:pt x="1758" y="0"/>
                    </a:moveTo>
                    <a:cubicBezTo>
                      <a:pt x="799" y="0"/>
                      <a:pt x="0" y="776"/>
                      <a:pt x="0" y="1758"/>
                    </a:cubicBezTo>
                    <a:cubicBezTo>
                      <a:pt x="0" y="2717"/>
                      <a:pt x="799" y="3493"/>
                      <a:pt x="1758" y="3493"/>
                    </a:cubicBezTo>
                    <a:cubicBezTo>
                      <a:pt x="2739" y="3493"/>
                      <a:pt x="3515" y="2717"/>
                      <a:pt x="3515" y="1758"/>
                    </a:cubicBezTo>
                    <a:cubicBezTo>
                      <a:pt x="3515" y="776"/>
                      <a:pt x="2739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11"/>
              <p:cNvSpPr/>
              <p:nvPr/>
            </p:nvSpPr>
            <p:spPr>
              <a:xfrm>
                <a:off x="5421175" y="2256325"/>
                <a:ext cx="134700" cy="134700"/>
              </a:xfrm>
              <a:custGeom>
                <a:rect b="b" l="l" r="r" t="t"/>
                <a:pathLst>
                  <a:path extrusionOk="0" h="5388" w="5388">
                    <a:moveTo>
                      <a:pt x="2694" y="389"/>
                    </a:moveTo>
                    <a:cubicBezTo>
                      <a:pt x="3972" y="389"/>
                      <a:pt x="4999" y="1416"/>
                      <a:pt x="4999" y="2694"/>
                    </a:cubicBezTo>
                    <a:cubicBezTo>
                      <a:pt x="4999" y="3972"/>
                      <a:pt x="3972" y="5022"/>
                      <a:pt x="2694" y="5022"/>
                    </a:cubicBezTo>
                    <a:cubicBezTo>
                      <a:pt x="1415" y="5022"/>
                      <a:pt x="365" y="3972"/>
                      <a:pt x="365" y="2694"/>
                    </a:cubicBezTo>
                    <a:cubicBezTo>
                      <a:pt x="365" y="1416"/>
                      <a:pt x="1415" y="389"/>
                      <a:pt x="2694" y="389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0" y="1210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210"/>
                      <a:pt x="4177" y="1"/>
                      <a:pt x="2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11"/>
              <p:cNvSpPr/>
              <p:nvPr/>
            </p:nvSpPr>
            <p:spPr>
              <a:xfrm>
                <a:off x="5444575" y="2279725"/>
                <a:ext cx="87900" cy="87900"/>
              </a:xfrm>
              <a:custGeom>
                <a:rect b="b" l="l" r="r" t="t"/>
                <a:pathLst>
                  <a:path extrusionOk="0" h="3516" w="3516">
                    <a:moveTo>
                      <a:pt x="1758" y="0"/>
                    </a:moveTo>
                    <a:cubicBezTo>
                      <a:pt x="776" y="0"/>
                      <a:pt x="0" y="799"/>
                      <a:pt x="0" y="1758"/>
                    </a:cubicBezTo>
                    <a:cubicBezTo>
                      <a:pt x="0" y="2739"/>
                      <a:pt x="776" y="3516"/>
                      <a:pt x="1758" y="3516"/>
                    </a:cubicBezTo>
                    <a:cubicBezTo>
                      <a:pt x="2716" y="3516"/>
                      <a:pt x="3515" y="2739"/>
                      <a:pt x="3515" y="1758"/>
                    </a:cubicBezTo>
                    <a:cubicBezTo>
                      <a:pt x="3515" y="799"/>
                      <a:pt x="2716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11"/>
              <p:cNvSpPr/>
              <p:nvPr/>
            </p:nvSpPr>
            <p:spPr>
              <a:xfrm>
                <a:off x="5459400" y="1912225"/>
                <a:ext cx="134700" cy="134700"/>
              </a:xfrm>
              <a:custGeom>
                <a:rect b="b" l="l" r="r" t="t"/>
                <a:pathLst>
                  <a:path extrusionOk="0" h="5388" w="5388">
                    <a:moveTo>
                      <a:pt x="2694" y="366"/>
                    </a:moveTo>
                    <a:cubicBezTo>
                      <a:pt x="3972" y="366"/>
                      <a:pt x="4999" y="1416"/>
                      <a:pt x="4999" y="2694"/>
                    </a:cubicBezTo>
                    <a:cubicBezTo>
                      <a:pt x="4999" y="3973"/>
                      <a:pt x="3972" y="5000"/>
                      <a:pt x="2694" y="5000"/>
                    </a:cubicBezTo>
                    <a:cubicBezTo>
                      <a:pt x="1416" y="5000"/>
                      <a:pt x="389" y="3973"/>
                      <a:pt x="389" y="2694"/>
                    </a:cubicBezTo>
                    <a:cubicBezTo>
                      <a:pt x="389" y="1416"/>
                      <a:pt x="1416" y="366"/>
                      <a:pt x="2694" y="366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1" y="1211"/>
                      <a:pt x="1" y="2694"/>
                    </a:cubicBezTo>
                    <a:cubicBezTo>
                      <a:pt x="1" y="4178"/>
                      <a:pt x="1210" y="5388"/>
                      <a:pt x="2694" y="5388"/>
                    </a:cubicBezTo>
                    <a:cubicBezTo>
                      <a:pt x="4178" y="5388"/>
                      <a:pt x="5387" y="4178"/>
                      <a:pt x="5387" y="2694"/>
                    </a:cubicBezTo>
                    <a:cubicBezTo>
                      <a:pt x="5387" y="1211"/>
                      <a:pt x="4178" y="1"/>
                      <a:pt x="2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11"/>
              <p:cNvSpPr/>
              <p:nvPr/>
            </p:nvSpPr>
            <p:spPr>
              <a:xfrm>
                <a:off x="5482800" y="1935625"/>
                <a:ext cx="87900" cy="87900"/>
              </a:xfrm>
              <a:custGeom>
                <a:rect b="b" l="l" r="r" t="t"/>
                <a:pathLst>
                  <a:path extrusionOk="0" h="3516" w="3516">
                    <a:moveTo>
                      <a:pt x="1758" y="1"/>
                    </a:moveTo>
                    <a:cubicBezTo>
                      <a:pt x="799" y="1"/>
                      <a:pt x="0" y="777"/>
                      <a:pt x="0" y="1758"/>
                    </a:cubicBezTo>
                    <a:cubicBezTo>
                      <a:pt x="0" y="2717"/>
                      <a:pt x="799" y="3516"/>
                      <a:pt x="1758" y="3516"/>
                    </a:cubicBezTo>
                    <a:cubicBezTo>
                      <a:pt x="2739" y="3516"/>
                      <a:pt x="3515" y="2717"/>
                      <a:pt x="3515" y="1758"/>
                    </a:cubicBezTo>
                    <a:cubicBezTo>
                      <a:pt x="3515" y="777"/>
                      <a:pt x="2739" y="1"/>
                      <a:pt x="17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11"/>
              <p:cNvSpPr/>
              <p:nvPr/>
            </p:nvSpPr>
            <p:spPr>
              <a:xfrm>
                <a:off x="4736975" y="1935625"/>
                <a:ext cx="87900" cy="87900"/>
              </a:xfrm>
              <a:custGeom>
                <a:rect b="b" l="l" r="r" t="t"/>
                <a:pathLst>
                  <a:path extrusionOk="0" h="3516" w="3516">
                    <a:moveTo>
                      <a:pt x="1758" y="1"/>
                    </a:moveTo>
                    <a:cubicBezTo>
                      <a:pt x="777" y="1"/>
                      <a:pt x="1" y="777"/>
                      <a:pt x="1" y="1758"/>
                    </a:cubicBezTo>
                    <a:cubicBezTo>
                      <a:pt x="1" y="2717"/>
                      <a:pt x="777" y="3516"/>
                      <a:pt x="1758" y="3516"/>
                    </a:cubicBezTo>
                    <a:cubicBezTo>
                      <a:pt x="2717" y="3516"/>
                      <a:pt x="3516" y="2717"/>
                      <a:pt x="3516" y="1758"/>
                    </a:cubicBezTo>
                    <a:cubicBezTo>
                      <a:pt x="3516" y="777"/>
                      <a:pt x="2717" y="1"/>
                      <a:pt x="17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11"/>
              <p:cNvSpPr/>
              <p:nvPr/>
            </p:nvSpPr>
            <p:spPr>
              <a:xfrm>
                <a:off x="7044625" y="2632950"/>
                <a:ext cx="87900" cy="87325"/>
              </a:xfrm>
              <a:custGeom>
                <a:rect b="b" l="l" r="r" t="t"/>
                <a:pathLst>
                  <a:path extrusionOk="0" h="3493" w="3516">
                    <a:moveTo>
                      <a:pt x="1758" y="0"/>
                    </a:moveTo>
                    <a:cubicBezTo>
                      <a:pt x="799" y="0"/>
                      <a:pt x="0" y="776"/>
                      <a:pt x="0" y="1735"/>
                    </a:cubicBezTo>
                    <a:cubicBezTo>
                      <a:pt x="0" y="2716"/>
                      <a:pt x="799" y="3493"/>
                      <a:pt x="1758" y="3493"/>
                    </a:cubicBezTo>
                    <a:cubicBezTo>
                      <a:pt x="2739" y="3493"/>
                      <a:pt x="3515" y="2716"/>
                      <a:pt x="3515" y="1735"/>
                    </a:cubicBezTo>
                    <a:cubicBezTo>
                      <a:pt x="3515" y="776"/>
                      <a:pt x="2739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11"/>
              <p:cNvSpPr/>
              <p:nvPr/>
            </p:nvSpPr>
            <p:spPr>
              <a:xfrm>
                <a:off x="4222850" y="1085400"/>
                <a:ext cx="134675" cy="134675"/>
              </a:xfrm>
              <a:custGeom>
                <a:rect b="b" l="l" r="r" t="t"/>
                <a:pathLst>
                  <a:path extrusionOk="0" h="5387" w="5387">
                    <a:moveTo>
                      <a:pt x="2694" y="388"/>
                    </a:moveTo>
                    <a:cubicBezTo>
                      <a:pt x="3972" y="388"/>
                      <a:pt x="5022" y="1415"/>
                      <a:pt x="5022" y="2694"/>
                    </a:cubicBezTo>
                    <a:cubicBezTo>
                      <a:pt x="5022" y="3972"/>
                      <a:pt x="3972" y="4999"/>
                      <a:pt x="2694" y="4999"/>
                    </a:cubicBezTo>
                    <a:cubicBezTo>
                      <a:pt x="1415" y="4999"/>
                      <a:pt x="388" y="3972"/>
                      <a:pt x="388" y="2694"/>
                    </a:cubicBezTo>
                    <a:cubicBezTo>
                      <a:pt x="388" y="1415"/>
                      <a:pt x="1415" y="388"/>
                      <a:pt x="2694" y="388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7"/>
                      <a:pt x="1210" y="5387"/>
                      <a:pt x="2694" y="5387"/>
                    </a:cubicBezTo>
                    <a:cubicBezTo>
                      <a:pt x="4177" y="5387"/>
                      <a:pt x="5387" y="4177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11"/>
              <p:cNvSpPr/>
              <p:nvPr/>
            </p:nvSpPr>
            <p:spPr>
              <a:xfrm>
                <a:off x="4246800" y="1108775"/>
                <a:ext cx="87350" cy="87925"/>
              </a:xfrm>
              <a:custGeom>
                <a:rect b="b" l="l" r="r" t="t"/>
                <a:pathLst>
                  <a:path extrusionOk="0" h="3517" w="3494">
                    <a:moveTo>
                      <a:pt x="1736" y="1"/>
                    </a:moveTo>
                    <a:cubicBezTo>
                      <a:pt x="777" y="1"/>
                      <a:pt x="1" y="800"/>
                      <a:pt x="1" y="1759"/>
                    </a:cubicBezTo>
                    <a:cubicBezTo>
                      <a:pt x="1" y="2717"/>
                      <a:pt x="777" y="3516"/>
                      <a:pt x="1736" y="3516"/>
                    </a:cubicBezTo>
                    <a:cubicBezTo>
                      <a:pt x="2717" y="3516"/>
                      <a:pt x="3493" y="2717"/>
                      <a:pt x="3493" y="1759"/>
                    </a:cubicBezTo>
                    <a:cubicBezTo>
                      <a:pt x="3493" y="800"/>
                      <a:pt x="2717" y="1"/>
                      <a:pt x="17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11"/>
              <p:cNvSpPr/>
              <p:nvPr/>
            </p:nvSpPr>
            <p:spPr>
              <a:xfrm>
                <a:off x="3502700" y="2585000"/>
                <a:ext cx="134700" cy="134700"/>
              </a:xfrm>
              <a:custGeom>
                <a:rect b="b" l="l" r="r" t="t"/>
                <a:pathLst>
                  <a:path extrusionOk="0" h="5388" w="5388">
                    <a:moveTo>
                      <a:pt x="2694" y="389"/>
                    </a:moveTo>
                    <a:cubicBezTo>
                      <a:pt x="3972" y="389"/>
                      <a:pt x="4999" y="1416"/>
                      <a:pt x="4999" y="2694"/>
                    </a:cubicBezTo>
                    <a:cubicBezTo>
                      <a:pt x="4999" y="3973"/>
                      <a:pt x="3972" y="5000"/>
                      <a:pt x="2694" y="5000"/>
                    </a:cubicBezTo>
                    <a:cubicBezTo>
                      <a:pt x="1416" y="5000"/>
                      <a:pt x="389" y="3973"/>
                      <a:pt x="389" y="2694"/>
                    </a:cubicBezTo>
                    <a:cubicBezTo>
                      <a:pt x="389" y="1416"/>
                      <a:pt x="1416" y="389"/>
                      <a:pt x="2694" y="389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1" y="1211"/>
                      <a:pt x="1" y="2694"/>
                    </a:cubicBezTo>
                    <a:cubicBezTo>
                      <a:pt x="1" y="4178"/>
                      <a:pt x="1210" y="5388"/>
                      <a:pt x="2694" y="5388"/>
                    </a:cubicBezTo>
                    <a:cubicBezTo>
                      <a:pt x="4178" y="5388"/>
                      <a:pt x="5387" y="4178"/>
                      <a:pt x="5387" y="2694"/>
                    </a:cubicBezTo>
                    <a:cubicBezTo>
                      <a:pt x="5387" y="1211"/>
                      <a:pt x="4178" y="1"/>
                      <a:pt x="2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11"/>
              <p:cNvSpPr/>
              <p:nvPr/>
            </p:nvSpPr>
            <p:spPr>
              <a:xfrm>
                <a:off x="3526100" y="2608400"/>
                <a:ext cx="87900" cy="87900"/>
              </a:xfrm>
              <a:custGeom>
                <a:rect b="b" l="l" r="r" t="t"/>
                <a:pathLst>
                  <a:path extrusionOk="0" h="3516" w="3516">
                    <a:moveTo>
                      <a:pt x="1758" y="1"/>
                    </a:moveTo>
                    <a:cubicBezTo>
                      <a:pt x="776" y="1"/>
                      <a:pt x="0" y="777"/>
                      <a:pt x="0" y="1758"/>
                    </a:cubicBezTo>
                    <a:cubicBezTo>
                      <a:pt x="0" y="2717"/>
                      <a:pt x="776" y="3516"/>
                      <a:pt x="1758" y="3516"/>
                    </a:cubicBezTo>
                    <a:cubicBezTo>
                      <a:pt x="2717" y="3516"/>
                      <a:pt x="3516" y="2717"/>
                      <a:pt x="3516" y="1758"/>
                    </a:cubicBezTo>
                    <a:cubicBezTo>
                      <a:pt x="3516" y="777"/>
                      <a:pt x="2717" y="1"/>
                      <a:pt x="17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11"/>
              <p:cNvSpPr/>
              <p:nvPr/>
            </p:nvSpPr>
            <p:spPr>
              <a:xfrm>
                <a:off x="2281550" y="1156150"/>
                <a:ext cx="134700" cy="134700"/>
              </a:xfrm>
              <a:custGeom>
                <a:rect b="b" l="l" r="r" t="t"/>
                <a:pathLst>
                  <a:path extrusionOk="0" h="5388" w="5388">
                    <a:moveTo>
                      <a:pt x="2694" y="366"/>
                    </a:moveTo>
                    <a:cubicBezTo>
                      <a:pt x="3972" y="366"/>
                      <a:pt x="4999" y="1416"/>
                      <a:pt x="4999" y="2694"/>
                    </a:cubicBezTo>
                    <a:cubicBezTo>
                      <a:pt x="4999" y="3972"/>
                      <a:pt x="3972" y="4999"/>
                      <a:pt x="2694" y="4999"/>
                    </a:cubicBezTo>
                    <a:cubicBezTo>
                      <a:pt x="1416" y="4999"/>
                      <a:pt x="366" y="3972"/>
                      <a:pt x="366" y="2694"/>
                    </a:cubicBezTo>
                    <a:cubicBezTo>
                      <a:pt x="366" y="1416"/>
                      <a:pt x="1416" y="366"/>
                      <a:pt x="2694" y="366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11"/>
              <p:cNvSpPr/>
              <p:nvPr/>
            </p:nvSpPr>
            <p:spPr>
              <a:xfrm>
                <a:off x="2304950" y="1179550"/>
                <a:ext cx="87325" cy="87900"/>
              </a:xfrm>
              <a:custGeom>
                <a:rect b="b" l="l" r="r" t="t"/>
                <a:pathLst>
                  <a:path extrusionOk="0" h="3516" w="3493">
                    <a:moveTo>
                      <a:pt x="1758" y="0"/>
                    </a:moveTo>
                    <a:cubicBezTo>
                      <a:pt x="776" y="0"/>
                      <a:pt x="0" y="776"/>
                      <a:pt x="0" y="1758"/>
                    </a:cubicBezTo>
                    <a:cubicBezTo>
                      <a:pt x="0" y="2717"/>
                      <a:pt x="776" y="3515"/>
                      <a:pt x="1758" y="3515"/>
                    </a:cubicBezTo>
                    <a:cubicBezTo>
                      <a:pt x="2716" y="3515"/>
                      <a:pt x="3493" y="2717"/>
                      <a:pt x="3493" y="1758"/>
                    </a:cubicBezTo>
                    <a:cubicBezTo>
                      <a:pt x="3493" y="776"/>
                      <a:pt x="2716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11"/>
              <p:cNvSpPr/>
              <p:nvPr/>
            </p:nvSpPr>
            <p:spPr>
              <a:xfrm>
                <a:off x="1577950" y="1004925"/>
                <a:ext cx="94750" cy="94750"/>
              </a:xfrm>
              <a:custGeom>
                <a:rect b="b" l="l" r="r" t="t"/>
                <a:pathLst>
                  <a:path extrusionOk="0" h="3790" w="3790">
                    <a:moveTo>
                      <a:pt x="1895" y="366"/>
                    </a:moveTo>
                    <a:cubicBezTo>
                      <a:pt x="2717" y="366"/>
                      <a:pt x="3402" y="1051"/>
                      <a:pt x="3402" y="1895"/>
                    </a:cubicBezTo>
                    <a:cubicBezTo>
                      <a:pt x="3402" y="2717"/>
                      <a:pt x="2717" y="3402"/>
                      <a:pt x="1895" y="3402"/>
                    </a:cubicBezTo>
                    <a:cubicBezTo>
                      <a:pt x="1051" y="3402"/>
                      <a:pt x="366" y="2717"/>
                      <a:pt x="366" y="1895"/>
                    </a:cubicBezTo>
                    <a:cubicBezTo>
                      <a:pt x="366" y="1051"/>
                      <a:pt x="1051" y="366"/>
                      <a:pt x="1895" y="366"/>
                    </a:cubicBezTo>
                    <a:close/>
                    <a:moveTo>
                      <a:pt x="1895" y="1"/>
                    </a:moveTo>
                    <a:cubicBezTo>
                      <a:pt x="845" y="1"/>
                      <a:pt x="1" y="845"/>
                      <a:pt x="1" y="1895"/>
                    </a:cubicBezTo>
                    <a:cubicBezTo>
                      <a:pt x="1" y="2922"/>
                      <a:pt x="845" y="3790"/>
                      <a:pt x="1895" y="3790"/>
                    </a:cubicBezTo>
                    <a:cubicBezTo>
                      <a:pt x="2922" y="3790"/>
                      <a:pt x="3790" y="2922"/>
                      <a:pt x="3790" y="1895"/>
                    </a:cubicBezTo>
                    <a:cubicBezTo>
                      <a:pt x="3790" y="845"/>
                      <a:pt x="2922" y="1"/>
                      <a:pt x="18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11"/>
              <p:cNvSpPr/>
              <p:nvPr/>
            </p:nvSpPr>
            <p:spPr>
              <a:xfrm>
                <a:off x="1595075" y="1022050"/>
                <a:ext cx="59950" cy="59950"/>
              </a:xfrm>
              <a:custGeom>
                <a:rect b="b" l="l" r="r" t="t"/>
                <a:pathLst>
                  <a:path extrusionOk="0" h="2398" w="2398">
                    <a:moveTo>
                      <a:pt x="1210" y="1"/>
                    </a:moveTo>
                    <a:cubicBezTo>
                      <a:pt x="548" y="1"/>
                      <a:pt x="1" y="548"/>
                      <a:pt x="1" y="1210"/>
                    </a:cubicBezTo>
                    <a:cubicBezTo>
                      <a:pt x="1" y="1872"/>
                      <a:pt x="548" y="2397"/>
                      <a:pt x="1210" y="2397"/>
                    </a:cubicBezTo>
                    <a:cubicBezTo>
                      <a:pt x="1872" y="2397"/>
                      <a:pt x="2397" y="1872"/>
                      <a:pt x="2397" y="1210"/>
                    </a:cubicBezTo>
                    <a:cubicBezTo>
                      <a:pt x="2397" y="548"/>
                      <a:pt x="1872" y="1"/>
                      <a:pt x="12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11"/>
              <p:cNvSpPr/>
              <p:nvPr/>
            </p:nvSpPr>
            <p:spPr>
              <a:xfrm>
                <a:off x="2892125" y="1170425"/>
                <a:ext cx="106150" cy="106150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310" y="4246"/>
                      <a:pt x="4246" y="3287"/>
                      <a:pt x="4246" y="2123"/>
                    </a:cubicBezTo>
                    <a:cubicBezTo>
                      <a:pt x="4246" y="936"/>
                      <a:pt x="3310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11"/>
              <p:cNvSpPr/>
              <p:nvPr/>
            </p:nvSpPr>
            <p:spPr>
              <a:xfrm>
                <a:off x="7004675" y="1366150"/>
                <a:ext cx="106150" cy="106150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36" y="0"/>
                      <a:pt x="0" y="959"/>
                      <a:pt x="0" y="2123"/>
                    </a:cubicBezTo>
                    <a:cubicBezTo>
                      <a:pt x="0" y="3310"/>
                      <a:pt x="936" y="4246"/>
                      <a:pt x="2123" y="4246"/>
                    </a:cubicBezTo>
                    <a:cubicBezTo>
                      <a:pt x="3287" y="4246"/>
                      <a:pt x="4246" y="3310"/>
                      <a:pt x="4246" y="2123"/>
                    </a:cubicBezTo>
                    <a:cubicBezTo>
                      <a:pt x="4246" y="959"/>
                      <a:pt x="3287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11"/>
              <p:cNvSpPr/>
              <p:nvPr/>
            </p:nvSpPr>
            <p:spPr>
              <a:xfrm>
                <a:off x="6446600" y="2270600"/>
                <a:ext cx="106150" cy="106150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59" y="0"/>
                      <a:pt x="0" y="959"/>
                      <a:pt x="0" y="2123"/>
                    </a:cubicBezTo>
                    <a:cubicBezTo>
                      <a:pt x="0" y="3310"/>
                      <a:pt x="959" y="4246"/>
                      <a:pt x="2123" y="4246"/>
                    </a:cubicBezTo>
                    <a:cubicBezTo>
                      <a:pt x="3310" y="4246"/>
                      <a:pt x="4246" y="3310"/>
                      <a:pt x="4246" y="2123"/>
                    </a:cubicBezTo>
                    <a:cubicBezTo>
                      <a:pt x="4246" y="959"/>
                      <a:pt x="3310" y="0"/>
                      <a:pt x="2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11"/>
              <p:cNvSpPr/>
              <p:nvPr/>
            </p:nvSpPr>
            <p:spPr>
              <a:xfrm>
                <a:off x="6258275" y="3300575"/>
                <a:ext cx="69650" cy="69650"/>
              </a:xfrm>
              <a:custGeom>
                <a:rect b="b" l="l" r="r" t="t"/>
                <a:pathLst>
                  <a:path extrusionOk="0" h="2786" w="2786">
                    <a:moveTo>
                      <a:pt x="1393" y="1"/>
                    </a:moveTo>
                    <a:cubicBezTo>
                      <a:pt x="617" y="1"/>
                      <a:pt x="1" y="617"/>
                      <a:pt x="1" y="1393"/>
                    </a:cubicBezTo>
                    <a:cubicBezTo>
                      <a:pt x="1" y="2146"/>
                      <a:pt x="617" y="2786"/>
                      <a:pt x="1393" y="2786"/>
                    </a:cubicBezTo>
                    <a:cubicBezTo>
                      <a:pt x="2169" y="2786"/>
                      <a:pt x="2786" y="2146"/>
                      <a:pt x="2786" y="1393"/>
                    </a:cubicBezTo>
                    <a:cubicBezTo>
                      <a:pt x="2786" y="617"/>
                      <a:pt x="2169" y="1"/>
                      <a:pt x="13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11"/>
              <p:cNvSpPr/>
              <p:nvPr/>
            </p:nvSpPr>
            <p:spPr>
              <a:xfrm>
                <a:off x="4746100" y="3030675"/>
                <a:ext cx="69650" cy="69075"/>
              </a:xfrm>
              <a:custGeom>
                <a:rect b="b" l="l" r="r" t="t"/>
                <a:pathLst>
                  <a:path extrusionOk="0" h="2763" w="2786">
                    <a:moveTo>
                      <a:pt x="1393" y="0"/>
                    </a:moveTo>
                    <a:cubicBezTo>
                      <a:pt x="617" y="0"/>
                      <a:pt x="1" y="617"/>
                      <a:pt x="1" y="1393"/>
                    </a:cubicBezTo>
                    <a:cubicBezTo>
                      <a:pt x="1" y="2146"/>
                      <a:pt x="617" y="2762"/>
                      <a:pt x="1393" y="2762"/>
                    </a:cubicBezTo>
                    <a:cubicBezTo>
                      <a:pt x="2169" y="2762"/>
                      <a:pt x="2786" y="2146"/>
                      <a:pt x="2786" y="1393"/>
                    </a:cubicBezTo>
                    <a:cubicBezTo>
                      <a:pt x="2786" y="617"/>
                      <a:pt x="2169" y="0"/>
                      <a:pt x="13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11"/>
              <p:cNvSpPr/>
              <p:nvPr/>
            </p:nvSpPr>
            <p:spPr>
              <a:xfrm>
                <a:off x="5111875" y="1378700"/>
                <a:ext cx="106175" cy="106150"/>
              </a:xfrm>
              <a:custGeom>
                <a:rect b="b" l="l" r="r" t="t"/>
                <a:pathLst>
                  <a:path extrusionOk="0" h="4246" w="4247">
                    <a:moveTo>
                      <a:pt x="2124" y="0"/>
                    </a:moveTo>
                    <a:cubicBezTo>
                      <a:pt x="960" y="0"/>
                      <a:pt x="1" y="959"/>
                      <a:pt x="1" y="2123"/>
                    </a:cubicBezTo>
                    <a:cubicBezTo>
                      <a:pt x="1" y="3310"/>
                      <a:pt x="960" y="4246"/>
                      <a:pt x="2124" y="4246"/>
                    </a:cubicBezTo>
                    <a:cubicBezTo>
                      <a:pt x="3288" y="4246"/>
                      <a:pt x="4246" y="3310"/>
                      <a:pt x="4246" y="2123"/>
                    </a:cubicBezTo>
                    <a:cubicBezTo>
                      <a:pt x="4246" y="959"/>
                      <a:pt x="3288" y="0"/>
                      <a:pt x="21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11"/>
              <p:cNvSpPr/>
              <p:nvPr/>
            </p:nvSpPr>
            <p:spPr>
              <a:xfrm>
                <a:off x="5692225" y="1404950"/>
                <a:ext cx="75350" cy="74775"/>
              </a:xfrm>
              <a:custGeom>
                <a:rect b="b" l="l" r="r" t="t"/>
                <a:pathLst>
                  <a:path extrusionOk="0" h="2991" w="3014">
                    <a:moveTo>
                      <a:pt x="1507" y="0"/>
                    </a:moveTo>
                    <a:cubicBezTo>
                      <a:pt x="685" y="0"/>
                      <a:pt x="0" y="662"/>
                      <a:pt x="0" y="1507"/>
                    </a:cubicBezTo>
                    <a:cubicBezTo>
                      <a:pt x="0" y="2328"/>
                      <a:pt x="685" y="2990"/>
                      <a:pt x="1507" y="2990"/>
                    </a:cubicBezTo>
                    <a:cubicBezTo>
                      <a:pt x="2328" y="2990"/>
                      <a:pt x="3013" y="2328"/>
                      <a:pt x="3013" y="1507"/>
                    </a:cubicBezTo>
                    <a:cubicBezTo>
                      <a:pt x="3013" y="662"/>
                      <a:pt x="2328" y="0"/>
                      <a:pt x="15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11"/>
              <p:cNvSpPr/>
              <p:nvPr/>
            </p:nvSpPr>
            <p:spPr>
              <a:xfrm>
                <a:off x="5821750" y="1469425"/>
                <a:ext cx="79350" cy="79350"/>
              </a:xfrm>
              <a:custGeom>
                <a:rect b="b" l="l" r="r" t="t"/>
                <a:pathLst>
                  <a:path extrusionOk="0" h="3174" w="3174">
                    <a:moveTo>
                      <a:pt x="1598" y="1"/>
                    </a:moveTo>
                    <a:cubicBezTo>
                      <a:pt x="708" y="1"/>
                      <a:pt x="1" y="708"/>
                      <a:pt x="1" y="1575"/>
                    </a:cubicBezTo>
                    <a:cubicBezTo>
                      <a:pt x="1" y="2466"/>
                      <a:pt x="708" y="3173"/>
                      <a:pt x="1598" y="3173"/>
                    </a:cubicBezTo>
                    <a:cubicBezTo>
                      <a:pt x="2466" y="3173"/>
                      <a:pt x="3173" y="2466"/>
                      <a:pt x="3173" y="1575"/>
                    </a:cubicBezTo>
                    <a:cubicBezTo>
                      <a:pt x="3173" y="708"/>
                      <a:pt x="2466" y="1"/>
                      <a:pt x="15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11"/>
              <p:cNvSpPr/>
              <p:nvPr/>
            </p:nvSpPr>
            <p:spPr>
              <a:xfrm>
                <a:off x="3572900" y="2384150"/>
                <a:ext cx="139825" cy="139250"/>
              </a:xfrm>
              <a:custGeom>
                <a:rect b="b" l="l" r="r" t="t"/>
                <a:pathLst>
                  <a:path extrusionOk="0" h="5570" w="5593">
                    <a:moveTo>
                      <a:pt x="2808" y="0"/>
                    </a:moveTo>
                    <a:cubicBezTo>
                      <a:pt x="1255" y="0"/>
                      <a:pt x="0" y="1233"/>
                      <a:pt x="0" y="2785"/>
                    </a:cubicBezTo>
                    <a:cubicBezTo>
                      <a:pt x="0" y="4314"/>
                      <a:pt x="1255" y="5570"/>
                      <a:pt x="2808" y="5570"/>
                    </a:cubicBezTo>
                    <a:cubicBezTo>
                      <a:pt x="4337" y="5570"/>
                      <a:pt x="5592" y="4314"/>
                      <a:pt x="5592" y="2785"/>
                    </a:cubicBezTo>
                    <a:cubicBezTo>
                      <a:pt x="5592" y="1233"/>
                      <a:pt x="4337" y="0"/>
                      <a:pt x="28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11"/>
              <p:cNvSpPr/>
              <p:nvPr/>
            </p:nvSpPr>
            <p:spPr>
              <a:xfrm>
                <a:off x="5419450" y="2995300"/>
                <a:ext cx="139825" cy="139825"/>
              </a:xfrm>
              <a:custGeom>
                <a:rect b="b" l="l" r="r" t="t"/>
                <a:pathLst>
                  <a:path extrusionOk="0" h="5593" w="5593">
                    <a:moveTo>
                      <a:pt x="2785" y="0"/>
                    </a:moveTo>
                    <a:cubicBezTo>
                      <a:pt x="1256" y="0"/>
                      <a:pt x="1" y="1256"/>
                      <a:pt x="1" y="2808"/>
                    </a:cubicBezTo>
                    <a:cubicBezTo>
                      <a:pt x="1" y="4337"/>
                      <a:pt x="1256" y="5592"/>
                      <a:pt x="2785" y="5592"/>
                    </a:cubicBezTo>
                    <a:cubicBezTo>
                      <a:pt x="4338" y="5592"/>
                      <a:pt x="5593" y="4337"/>
                      <a:pt x="5593" y="2808"/>
                    </a:cubicBezTo>
                    <a:cubicBezTo>
                      <a:pt x="5593" y="1256"/>
                      <a:pt x="4338" y="0"/>
                      <a:pt x="27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11"/>
              <p:cNvSpPr/>
              <p:nvPr/>
            </p:nvSpPr>
            <p:spPr>
              <a:xfrm>
                <a:off x="3311550" y="1787275"/>
                <a:ext cx="65075" cy="65075"/>
              </a:xfrm>
              <a:custGeom>
                <a:rect b="b" l="l" r="r" t="t"/>
                <a:pathLst>
                  <a:path extrusionOk="0" h="2603" w="2603">
                    <a:moveTo>
                      <a:pt x="1301" y="0"/>
                    </a:moveTo>
                    <a:cubicBezTo>
                      <a:pt x="594" y="0"/>
                      <a:pt x="0" y="571"/>
                      <a:pt x="0" y="1301"/>
                    </a:cubicBezTo>
                    <a:cubicBezTo>
                      <a:pt x="0" y="2009"/>
                      <a:pt x="594" y="2602"/>
                      <a:pt x="1301" y="2602"/>
                    </a:cubicBezTo>
                    <a:cubicBezTo>
                      <a:pt x="2009" y="2602"/>
                      <a:pt x="2602" y="2009"/>
                      <a:pt x="2602" y="1301"/>
                    </a:cubicBezTo>
                    <a:cubicBezTo>
                      <a:pt x="2602" y="571"/>
                      <a:pt x="2009" y="0"/>
                      <a:pt x="13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11"/>
              <p:cNvSpPr/>
              <p:nvPr/>
            </p:nvSpPr>
            <p:spPr>
              <a:xfrm>
                <a:off x="3501550" y="1519075"/>
                <a:ext cx="143825" cy="144400"/>
              </a:xfrm>
              <a:custGeom>
                <a:rect b="b" l="l" r="r" t="t"/>
                <a:pathLst>
                  <a:path extrusionOk="0" h="5776" w="5753">
                    <a:moveTo>
                      <a:pt x="2877" y="388"/>
                    </a:moveTo>
                    <a:cubicBezTo>
                      <a:pt x="4246" y="388"/>
                      <a:pt x="5388" y="1507"/>
                      <a:pt x="5388" y="2899"/>
                    </a:cubicBezTo>
                    <a:cubicBezTo>
                      <a:pt x="5388" y="4269"/>
                      <a:pt x="4246" y="5410"/>
                      <a:pt x="2877" y="5410"/>
                    </a:cubicBezTo>
                    <a:cubicBezTo>
                      <a:pt x="1485" y="5410"/>
                      <a:pt x="366" y="4269"/>
                      <a:pt x="366" y="2899"/>
                    </a:cubicBezTo>
                    <a:cubicBezTo>
                      <a:pt x="366" y="1507"/>
                      <a:pt x="1485" y="388"/>
                      <a:pt x="2877" y="388"/>
                    </a:cubicBezTo>
                    <a:close/>
                    <a:moveTo>
                      <a:pt x="2877" y="0"/>
                    </a:moveTo>
                    <a:cubicBezTo>
                      <a:pt x="1279" y="0"/>
                      <a:pt x="1" y="1301"/>
                      <a:pt x="1" y="2899"/>
                    </a:cubicBezTo>
                    <a:cubicBezTo>
                      <a:pt x="1" y="4497"/>
                      <a:pt x="1279" y="5775"/>
                      <a:pt x="2877" y="5775"/>
                    </a:cubicBezTo>
                    <a:cubicBezTo>
                      <a:pt x="4475" y="5775"/>
                      <a:pt x="5753" y="4497"/>
                      <a:pt x="5753" y="2899"/>
                    </a:cubicBezTo>
                    <a:cubicBezTo>
                      <a:pt x="5753" y="1301"/>
                      <a:pt x="4475" y="0"/>
                      <a:pt x="28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11"/>
              <p:cNvSpPr/>
              <p:nvPr/>
            </p:nvSpPr>
            <p:spPr>
              <a:xfrm>
                <a:off x="3526675" y="1544750"/>
                <a:ext cx="93600" cy="93050"/>
              </a:xfrm>
              <a:custGeom>
                <a:rect b="b" l="l" r="r" t="t"/>
                <a:pathLst>
                  <a:path extrusionOk="0" h="3722" w="3744">
                    <a:moveTo>
                      <a:pt x="1872" y="0"/>
                    </a:moveTo>
                    <a:cubicBezTo>
                      <a:pt x="845" y="0"/>
                      <a:pt x="0" y="845"/>
                      <a:pt x="0" y="1872"/>
                    </a:cubicBezTo>
                    <a:cubicBezTo>
                      <a:pt x="0" y="2899"/>
                      <a:pt x="845" y="3721"/>
                      <a:pt x="1872" y="3721"/>
                    </a:cubicBezTo>
                    <a:cubicBezTo>
                      <a:pt x="2899" y="3721"/>
                      <a:pt x="3744" y="2899"/>
                      <a:pt x="3744" y="1872"/>
                    </a:cubicBezTo>
                    <a:cubicBezTo>
                      <a:pt x="3744" y="845"/>
                      <a:pt x="2899" y="0"/>
                      <a:pt x="18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11"/>
              <p:cNvSpPr/>
              <p:nvPr/>
            </p:nvSpPr>
            <p:spPr>
              <a:xfrm>
                <a:off x="1930050" y="1563575"/>
                <a:ext cx="106150" cy="106175"/>
              </a:xfrm>
              <a:custGeom>
                <a:rect b="b" l="l" r="r" t="t"/>
                <a:pathLst>
                  <a:path extrusionOk="0" h="4247" w="4246">
                    <a:moveTo>
                      <a:pt x="2123" y="1"/>
                    </a:moveTo>
                    <a:cubicBezTo>
                      <a:pt x="959" y="1"/>
                      <a:pt x="0" y="937"/>
                      <a:pt x="0" y="2123"/>
                    </a:cubicBezTo>
                    <a:cubicBezTo>
                      <a:pt x="0" y="3288"/>
                      <a:pt x="959" y="4246"/>
                      <a:pt x="2123" y="4246"/>
                    </a:cubicBezTo>
                    <a:cubicBezTo>
                      <a:pt x="3310" y="4246"/>
                      <a:pt x="4246" y="3288"/>
                      <a:pt x="4246" y="2123"/>
                    </a:cubicBezTo>
                    <a:cubicBezTo>
                      <a:pt x="4246" y="937"/>
                      <a:pt x="3310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11"/>
              <p:cNvSpPr/>
              <p:nvPr/>
            </p:nvSpPr>
            <p:spPr>
              <a:xfrm>
                <a:off x="1621325" y="1563575"/>
                <a:ext cx="106175" cy="106175"/>
              </a:xfrm>
              <a:custGeom>
                <a:rect b="b" l="l" r="r" t="t"/>
                <a:pathLst>
                  <a:path extrusionOk="0" h="4247" w="4247">
                    <a:moveTo>
                      <a:pt x="2123" y="1"/>
                    </a:moveTo>
                    <a:cubicBezTo>
                      <a:pt x="936" y="1"/>
                      <a:pt x="1" y="937"/>
                      <a:pt x="1" y="2123"/>
                    </a:cubicBezTo>
                    <a:cubicBezTo>
                      <a:pt x="1" y="3288"/>
                      <a:pt x="936" y="4246"/>
                      <a:pt x="2123" y="4246"/>
                    </a:cubicBezTo>
                    <a:cubicBezTo>
                      <a:pt x="3287" y="4246"/>
                      <a:pt x="4246" y="3288"/>
                      <a:pt x="4246" y="2123"/>
                    </a:cubicBezTo>
                    <a:cubicBezTo>
                      <a:pt x="4246" y="937"/>
                      <a:pt x="3287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11"/>
              <p:cNvSpPr/>
              <p:nvPr/>
            </p:nvSpPr>
            <p:spPr>
              <a:xfrm>
                <a:off x="944550" y="1765575"/>
                <a:ext cx="106175" cy="106175"/>
              </a:xfrm>
              <a:custGeom>
                <a:rect b="b" l="l" r="r" t="t"/>
                <a:pathLst>
                  <a:path extrusionOk="0" h="4247" w="4247">
                    <a:moveTo>
                      <a:pt x="2123" y="1"/>
                    </a:moveTo>
                    <a:cubicBezTo>
                      <a:pt x="959" y="1"/>
                      <a:pt x="1" y="960"/>
                      <a:pt x="1" y="2124"/>
                    </a:cubicBezTo>
                    <a:cubicBezTo>
                      <a:pt x="1" y="3311"/>
                      <a:pt x="959" y="4246"/>
                      <a:pt x="2123" y="4246"/>
                    </a:cubicBezTo>
                    <a:cubicBezTo>
                      <a:pt x="3310" y="4246"/>
                      <a:pt x="4246" y="3311"/>
                      <a:pt x="4246" y="2124"/>
                    </a:cubicBezTo>
                    <a:cubicBezTo>
                      <a:pt x="4246" y="960"/>
                      <a:pt x="3310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11"/>
              <p:cNvSpPr/>
              <p:nvPr/>
            </p:nvSpPr>
            <p:spPr>
              <a:xfrm>
                <a:off x="496050" y="1323925"/>
                <a:ext cx="106150" cy="106150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287" y="4246"/>
                      <a:pt x="4246" y="3287"/>
                      <a:pt x="4246" y="2123"/>
                    </a:cubicBezTo>
                    <a:cubicBezTo>
                      <a:pt x="4246" y="936"/>
                      <a:pt x="3287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11"/>
              <p:cNvSpPr/>
              <p:nvPr/>
            </p:nvSpPr>
            <p:spPr>
              <a:xfrm>
                <a:off x="3168300" y="1186975"/>
                <a:ext cx="72500" cy="73050"/>
              </a:xfrm>
              <a:custGeom>
                <a:rect b="b" l="l" r="r" t="t"/>
                <a:pathLst>
                  <a:path extrusionOk="0" h="2922" w="2900">
                    <a:moveTo>
                      <a:pt x="1462" y="0"/>
                    </a:moveTo>
                    <a:cubicBezTo>
                      <a:pt x="640" y="0"/>
                      <a:pt x="1" y="639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1" y="2922"/>
                      <a:pt x="2900" y="2260"/>
                      <a:pt x="2900" y="1461"/>
                    </a:cubicBezTo>
                    <a:cubicBezTo>
                      <a:pt x="2900" y="639"/>
                      <a:pt x="2261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11"/>
              <p:cNvSpPr/>
              <p:nvPr/>
            </p:nvSpPr>
            <p:spPr>
              <a:xfrm>
                <a:off x="1238425" y="1362725"/>
                <a:ext cx="73075" cy="73050"/>
              </a:xfrm>
              <a:custGeom>
                <a:rect b="b" l="l" r="r" t="t"/>
                <a:pathLst>
                  <a:path extrusionOk="0" h="2922" w="2923">
                    <a:moveTo>
                      <a:pt x="1462" y="0"/>
                    </a:moveTo>
                    <a:cubicBezTo>
                      <a:pt x="640" y="0"/>
                      <a:pt x="1" y="662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0" y="2922"/>
                      <a:pt x="2922" y="2260"/>
                      <a:pt x="2922" y="1461"/>
                    </a:cubicBezTo>
                    <a:cubicBezTo>
                      <a:pt x="2922" y="662"/>
                      <a:pt x="2260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11"/>
              <p:cNvSpPr/>
              <p:nvPr/>
            </p:nvSpPr>
            <p:spPr>
              <a:xfrm>
                <a:off x="2281550" y="832600"/>
                <a:ext cx="2995850" cy="9725"/>
              </a:xfrm>
              <a:custGeom>
                <a:rect b="b" l="l" r="r" t="t"/>
                <a:pathLst>
                  <a:path extrusionOk="0" h="389" w="119834">
                    <a:moveTo>
                      <a:pt x="183" y="1"/>
                    </a:moveTo>
                    <a:cubicBezTo>
                      <a:pt x="69" y="1"/>
                      <a:pt x="0" y="92"/>
                      <a:pt x="0" y="183"/>
                    </a:cubicBezTo>
                    <a:cubicBezTo>
                      <a:pt x="0" y="297"/>
                      <a:pt x="69" y="389"/>
                      <a:pt x="183" y="389"/>
                    </a:cubicBezTo>
                    <a:lnTo>
                      <a:pt x="119628" y="389"/>
                    </a:lnTo>
                    <a:cubicBezTo>
                      <a:pt x="119742" y="389"/>
                      <a:pt x="119833" y="297"/>
                      <a:pt x="119833" y="183"/>
                    </a:cubicBezTo>
                    <a:cubicBezTo>
                      <a:pt x="119833" y="92"/>
                      <a:pt x="119742" y="1"/>
                      <a:pt x="1196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11"/>
              <p:cNvSpPr/>
              <p:nvPr/>
            </p:nvSpPr>
            <p:spPr>
              <a:xfrm>
                <a:off x="2222775" y="800650"/>
                <a:ext cx="73075" cy="73050"/>
              </a:xfrm>
              <a:custGeom>
                <a:rect b="b" l="l" r="r" t="t"/>
                <a:pathLst>
                  <a:path extrusionOk="0" h="2922" w="2923">
                    <a:moveTo>
                      <a:pt x="1461" y="0"/>
                    </a:moveTo>
                    <a:cubicBezTo>
                      <a:pt x="640" y="0"/>
                      <a:pt x="0" y="662"/>
                      <a:pt x="0" y="1461"/>
                    </a:cubicBezTo>
                    <a:cubicBezTo>
                      <a:pt x="0" y="2283"/>
                      <a:pt x="640" y="2922"/>
                      <a:pt x="1461" y="2922"/>
                    </a:cubicBezTo>
                    <a:cubicBezTo>
                      <a:pt x="2260" y="2922"/>
                      <a:pt x="2922" y="2283"/>
                      <a:pt x="2922" y="1461"/>
                    </a:cubicBezTo>
                    <a:cubicBezTo>
                      <a:pt x="2922" y="662"/>
                      <a:pt x="2260" y="0"/>
                      <a:pt x="14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11"/>
              <p:cNvSpPr/>
              <p:nvPr/>
            </p:nvSpPr>
            <p:spPr>
              <a:xfrm>
                <a:off x="5235725" y="800650"/>
                <a:ext cx="73050" cy="73050"/>
              </a:xfrm>
              <a:custGeom>
                <a:rect b="b" l="l" r="r" t="t"/>
                <a:pathLst>
                  <a:path extrusionOk="0" h="2922" w="2922">
                    <a:moveTo>
                      <a:pt x="1461" y="0"/>
                    </a:moveTo>
                    <a:cubicBezTo>
                      <a:pt x="662" y="0"/>
                      <a:pt x="0" y="662"/>
                      <a:pt x="0" y="1461"/>
                    </a:cubicBezTo>
                    <a:cubicBezTo>
                      <a:pt x="0" y="2283"/>
                      <a:pt x="662" y="2922"/>
                      <a:pt x="1461" y="2922"/>
                    </a:cubicBezTo>
                    <a:cubicBezTo>
                      <a:pt x="2283" y="2922"/>
                      <a:pt x="2922" y="2283"/>
                      <a:pt x="2922" y="1461"/>
                    </a:cubicBezTo>
                    <a:cubicBezTo>
                      <a:pt x="2922" y="662"/>
                      <a:pt x="2283" y="0"/>
                      <a:pt x="14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11"/>
              <p:cNvSpPr/>
              <p:nvPr/>
            </p:nvSpPr>
            <p:spPr>
              <a:xfrm>
                <a:off x="5732175" y="319450"/>
                <a:ext cx="1118450" cy="1117475"/>
              </a:xfrm>
              <a:custGeom>
                <a:rect b="b" l="l" r="r" t="t"/>
                <a:pathLst>
                  <a:path extrusionOk="0" h="44699" w="44738">
                    <a:moveTo>
                      <a:pt x="44532" y="1"/>
                    </a:moveTo>
                    <a:cubicBezTo>
                      <a:pt x="44481" y="1"/>
                      <a:pt x="44430" y="18"/>
                      <a:pt x="44395" y="52"/>
                    </a:cubicBezTo>
                    <a:lnTo>
                      <a:pt x="91" y="44356"/>
                    </a:lnTo>
                    <a:cubicBezTo>
                      <a:pt x="0" y="44447"/>
                      <a:pt x="0" y="44562"/>
                      <a:pt x="91" y="44630"/>
                    </a:cubicBezTo>
                    <a:cubicBezTo>
                      <a:pt x="114" y="44676"/>
                      <a:pt x="160" y="44699"/>
                      <a:pt x="228" y="44699"/>
                    </a:cubicBezTo>
                    <a:cubicBezTo>
                      <a:pt x="274" y="44699"/>
                      <a:pt x="320" y="44676"/>
                      <a:pt x="342" y="44630"/>
                    </a:cubicBezTo>
                    <a:lnTo>
                      <a:pt x="44669" y="326"/>
                    </a:lnTo>
                    <a:cubicBezTo>
                      <a:pt x="44738" y="258"/>
                      <a:pt x="44738" y="121"/>
                      <a:pt x="44669" y="52"/>
                    </a:cubicBezTo>
                    <a:cubicBezTo>
                      <a:pt x="44635" y="18"/>
                      <a:pt x="44584" y="1"/>
                      <a:pt x="445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11"/>
              <p:cNvSpPr/>
              <p:nvPr/>
            </p:nvSpPr>
            <p:spPr>
              <a:xfrm>
                <a:off x="5870250" y="381100"/>
                <a:ext cx="1118475" cy="1117450"/>
              </a:xfrm>
              <a:custGeom>
                <a:rect b="b" l="l" r="r" t="t"/>
                <a:pathLst>
                  <a:path extrusionOk="0" h="44698" w="44739">
                    <a:moveTo>
                      <a:pt x="44522" y="0"/>
                    </a:moveTo>
                    <a:cubicBezTo>
                      <a:pt x="44476" y="0"/>
                      <a:pt x="44430" y="17"/>
                      <a:pt x="44396" y="51"/>
                    </a:cubicBezTo>
                    <a:lnTo>
                      <a:pt x="69" y="44378"/>
                    </a:lnTo>
                    <a:cubicBezTo>
                      <a:pt x="1" y="44447"/>
                      <a:pt x="1" y="44561"/>
                      <a:pt x="69" y="44629"/>
                    </a:cubicBezTo>
                    <a:cubicBezTo>
                      <a:pt x="115" y="44675"/>
                      <a:pt x="161" y="44698"/>
                      <a:pt x="206" y="44698"/>
                    </a:cubicBezTo>
                    <a:cubicBezTo>
                      <a:pt x="252" y="44698"/>
                      <a:pt x="298" y="44675"/>
                      <a:pt x="343" y="44629"/>
                    </a:cubicBezTo>
                    <a:lnTo>
                      <a:pt x="44647" y="325"/>
                    </a:lnTo>
                    <a:cubicBezTo>
                      <a:pt x="44738" y="257"/>
                      <a:pt x="44738" y="120"/>
                      <a:pt x="44647" y="51"/>
                    </a:cubicBezTo>
                    <a:cubicBezTo>
                      <a:pt x="44613" y="17"/>
                      <a:pt x="44567" y="0"/>
                      <a:pt x="44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11"/>
              <p:cNvSpPr/>
              <p:nvPr/>
            </p:nvSpPr>
            <p:spPr>
              <a:xfrm>
                <a:off x="4775775" y="1974875"/>
                <a:ext cx="2300825" cy="706600"/>
              </a:xfrm>
              <a:custGeom>
                <a:rect b="b" l="l" r="r" t="t"/>
                <a:pathLst>
                  <a:path extrusionOk="0" h="28264" w="92033">
                    <a:moveTo>
                      <a:pt x="206" y="0"/>
                    </a:moveTo>
                    <a:cubicBezTo>
                      <a:pt x="155" y="0"/>
                      <a:pt x="104" y="17"/>
                      <a:pt x="69" y="51"/>
                    </a:cubicBezTo>
                    <a:cubicBezTo>
                      <a:pt x="1" y="120"/>
                      <a:pt x="1" y="234"/>
                      <a:pt x="69" y="325"/>
                    </a:cubicBezTo>
                    <a:lnTo>
                      <a:pt x="28007" y="28263"/>
                    </a:lnTo>
                    <a:lnTo>
                      <a:pt x="91850" y="28263"/>
                    </a:lnTo>
                    <a:cubicBezTo>
                      <a:pt x="91941" y="28263"/>
                      <a:pt x="92032" y="28172"/>
                      <a:pt x="92032" y="28058"/>
                    </a:cubicBezTo>
                    <a:cubicBezTo>
                      <a:pt x="92032" y="27967"/>
                      <a:pt x="91941" y="27875"/>
                      <a:pt x="91850" y="27875"/>
                    </a:cubicBezTo>
                    <a:lnTo>
                      <a:pt x="28167" y="27875"/>
                    </a:lnTo>
                    <a:lnTo>
                      <a:pt x="343" y="51"/>
                    </a:lnTo>
                    <a:cubicBezTo>
                      <a:pt x="309" y="17"/>
                      <a:pt x="258" y="0"/>
                      <a:pt x="2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11"/>
              <p:cNvSpPr/>
              <p:nvPr/>
            </p:nvSpPr>
            <p:spPr>
              <a:xfrm>
                <a:off x="3518100" y="2023500"/>
                <a:ext cx="149550" cy="93050"/>
              </a:xfrm>
              <a:custGeom>
                <a:rect b="b" l="l" r="r" t="t"/>
                <a:pathLst>
                  <a:path extrusionOk="0" h="3722" w="5982">
                    <a:moveTo>
                      <a:pt x="1" y="1"/>
                    </a:moveTo>
                    <a:lnTo>
                      <a:pt x="3607" y="3721"/>
                    </a:lnTo>
                    <a:lnTo>
                      <a:pt x="5981" y="3721"/>
                    </a:lnTo>
                    <a:lnTo>
                      <a:pt x="23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11"/>
              <p:cNvSpPr/>
              <p:nvPr/>
            </p:nvSpPr>
            <p:spPr>
              <a:xfrm>
                <a:off x="3630525" y="2023500"/>
                <a:ext cx="148950" cy="93050"/>
              </a:xfrm>
              <a:custGeom>
                <a:rect b="b" l="l" r="r" t="t"/>
                <a:pathLst>
                  <a:path extrusionOk="0" h="3722" w="5958">
                    <a:moveTo>
                      <a:pt x="0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11"/>
              <p:cNvSpPr/>
              <p:nvPr/>
            </p:nvSpPr>
            <p:spPr>
              <a:xfrm>
                <a:off x="3742375" y="2023500"/>
                <a:ext cx="149525" cy="93050"/>
              </a:xfrm>
              <a:custGeom>
                <a:rect b="b" l="l" r="r" t="t"/>
                <a:pathLst>
                  <a:path extrusionOk="0" h="3722" w="5981">
                    <a:moveTo>
                      <a:pt x="0" y="1"/>
                    </a:moveTo>
                    <a:lnTo>
                      <a:pt x="3584" y="3721"/>
                    </a:lnTo>
                    <a:lnTo>
                      <a:pt x="5980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11"/>
              <p:cNvSpPr/>
              <p:nvPr/>
            </p:nvSpPr>
            <p:spPr>
              <a:xfrm>
                <a:off x="3854775" y="2023500"/>
                <a:ext cx="148975" cy="93050"/>
              </a:xfrm>
              <a:custGeom>
                <a:rect b="b" l="l" r="r" t="t"/>
                <a:pathLst>
                  <a:path extrusionOk="0" h="3722" w="5959">
                    <a:moveTo>
                      <a:pt x="1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11"/>
              <p:cNvSpPr/>
              <p:nvPr/>
            </p:nvSpPr>
            <p:spPr>
              <a:xfrm>
                <a:off x="3966625" y="2023500"/>
                <a:ext cx="148950" cy="93050"/>
              </a:xfrm>
              <a:custGeom>
                <a:rect b="b" l="l" r="r" t="t"/>
                <a:pathLst>
                  <a:path extrusionOk="0" h="3722" w="5958">
                    <a:moveTo>
                      <a:pt x="1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11"/>
              <p:cNvSpPr/>
              <p:nvPr/>
            </p:nvSpPr>
            <p:spPr>
              <a:xfrm>
                <a:off x="4078475" y="2023500"/>
                <a:ext cx="149525" cy="93050"/>
              </a:xfrm>
              <a:custGeom>
                <a:rect b="b" l="l" r="r" t="t"/>
                <a:pathLst>
                  <a:path extrusionOk="0" h="3722" w="5981">
                    <a:moveTo>
                      <a:pt x="0" y="1"/>
                    </a:moveTo>
                    <a:lnTo>
                      <a:pt x="3607" y="3721"/>
                    </a:lnTo>
                    <a:lnTo>
                      <a:pt x="5981" y="372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11"/>
              <p:cNvSpPr/>
              <p:nvPr/>
            </p:nvSpPr>
            <p:spPr>
              <a:xfrm>
                <a:off x="4190875" y="2023500"/>
                <a:ext cx="148975" cy="93050"/>
              </a:xfrm>
              <a:custGeom>
                <a:rect b="b" l="l" r="r" t="t"/>
                <a:pathLst>
                  <a:path extrusionOk="0" h="3722" w="5959">
                    <a:moveTo>
                      <a:pt x="1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11"/>
              <p:cNvSpPr/>
              <p:nvPr/>
            </p:nvSpPr>
            <p:spPr>
              <a:xfrm>
                <a:off x="4302725" y="2023500"/>
                <a:ext cx="149525" cy="93050"/>
              </a:xfrm>
              <a:custGeom>
                <a:rect b="b" l="l" r="r" t="t"/>
                <a:pathLst>
                  <a:path extrusionOk="0" h="3722" w="5981">
                    <a:moveTo>
                      <a:pt x="1" y="1"/>
                    </a:moveTo>
                    <a:lnTo>
                      <a:pt x="3584" y="3721"/>
                    </a:lnTo>
                    <a:lnTo>
                      <a:pt x="5981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11"/>
              <p:cNvSpPr/>
              <p:nvPr/>
            </p:nvSpPr>
            <p:spPr>
              <a:xfrm>
                <a:off x="2718075" y="2800150"/>
                <a:ext cx="276800" cy="172925"/>
              </a:xfrm>
              <a:custGeom>
                <a:rect b="b" l="l" r="r" t="t"/>
                <a:pathLst>
                  <a:path extrusionOk="0" h="6917" w="11072">
                    <a:moveTo>
                      <a:pt x="1" y="0"/>
                    </a:moveTo>
                    <a:lnTo>
                      <a:pt x="6666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11"/>
              <p:cNvSpPr/>
              <p:nvPr/>
            </p:nvSpPr>
            <p:spPr>
              <a:xfrm>
                <a:off x="2925800" y="28001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0" y="0"/>
                    </a:moveTo>
                    <a:lnTo>
                      <a:pt x="6665" y="6916"/>
                    </a:lnTo>
                    <a:lnTo>
                      <a:pt x="11070" y="6916"/>
                    </a:lnTo>
                    <a:lnTo>
                      <a:pt x="44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11"/>
              <p:cNvSpPr/>
              <p:nvPr/>
            </p:nvSpPr>
            <p:spPr>
              <a:xfrm>
                <a:off x="3133500" y="28001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1" y="0"/>
                    </a:moveTo>
                    <a:lnTo>
                      <a:pt x="6666" y="6916"/>
                    </a:lnTo>
                    <a:lnTo>
                      <a:pt x="11071" y="6916"/>
                    </a:lnTo>
                    <a:lnTo>
                      <a:pt x="442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11"/>
              <p:cNvSpPr/>
              <p:nvPr/>
            </p:nvSpPr>
            <p:spPr>
              <a:xfrm>
                <a:off x="3341775" y="2800150"/>
                <a:ext cx="276800" cy="172925"/>
              </a:xfrm>
              <a:custGeom>
                <a:rect b="b" l="l" r="r" t="t"/>
                <a:pathLst>
                  <a:path extrusionOk="0" h="6917" w="11072">
                    <a:moveTo>
                      <a:pt x="1" y="0"/>
                    </a:moveTo>
                    <a:lnTo>
                      <a:pt x="6643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11"/>
              <p:cNvSpPr/>
              <p:nvPr/>
            </p:nvSpPr>
            <p:spPr>
              <a:xfrm>
                <a:off x="3549500" y="28001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0" y="0"/>
                    </a:moveTo>
                    <a:lnTo>
                      <a:pt x="6665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11"/>
              <p:cNvSpPr/>
              <p:nvPr/>
            </p:nvSpPr>
            <p:spPr>
              <a:xfrm>
                <a:off x="3757200" y="28001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1" y="0"/>
                    </a:moveTo>
                    <a:lnTo>
                      <a:pt x="6666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11"/>
              <p:cNvSpPr/>
              <p:nvPr/>
            </p:nvSpPr>
            <p:spPr>
              <a:xfrm>
                <a:off x="6113925" y="4354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6665" y="0"/>
                    </a:moveTo>
                    <a:lnTo>
                      <a:pt x="0" y="6916"/>
                    </a:lnTo>
                    <a:lnTo>
                      <a:pt x="4428" y="6916"/>
                    </a:lnTo>
                    <a:lnTo>
                      <a:pt x="1107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11"/>
              <p:cNvSpPr/>
              <p:nvPr/>
            </p:nvSpPr>
            <p:spPr>
              <a:xfrm>
                <a:off x="5906200" y="435450"/>
                <a:ext cx="276800" cy="172925"/>
              </a:xfrm>
              <a:custGeom>
                <a:rect b="b" l="l" r="r" t="t"/>
                <a:pathLst>
                  <a:path extrusionOk="0" h="6917" w="11072">
                    <a:moveTo>
                      <a:pt x="6666" y="0"/>
                    </a:moveTo>
                    <a:lnTo>
                      <a:pt x="1" y="6916"/>
                    </a:lnTo>
                    <a:lnTo>
                      <a:pt x="4406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11"/>
              <p:cNvSpPr/>
              <p:nvPr/>
            </p:nvSpPr>
            <p:spPr>
              <a:xfrm>
                <a:off x="5698500" y="4354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6643" y="0"/>
                    </a:moveTo>
                    <a:lnTo>
                      <a:pt x="0" y="6916"/>
                    </a:lnTo>
                    <a:lnTo>
                      <a:pt x="4406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11"/>
              <p:cNvSpPr/>
              <p:nvPr/>
            </p:nvSpPr>
            <p:spPr>
              <a:xfrm>
                <a:off x="5490225" y="4354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6665" y="0"/>
                    </a:moveTo>
                    <a:lnTo>
                      <a:pt x="0" y="6916"/>
                    </a:lnTo>
                    <a:lnTo>
                      <a:pt x="4428" y="6916"/>
                    </a:lnTo>
                    <a:lnTo>
                      <a:pt x="1107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11"/>
              <p:cNvSpPr/>
              <p:nvPr/>
            </p:nvSpPr>
            <p:spPr>
              <a:xfrm>
                <a:off x="5282500" y="4354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6666" y="0"/>
                    </a:moveTo>
                    <a:lnTo>
                      <a:pt x="1" y="6916"/>
                    </a:lnTo>
                    <a:lnTo>
                      <a:pt x="4406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11"/>
              <p:cNvSpPr/>
              <p:nvPr/>
            </p:nvSpPr>
            <p:spPr>
              <a:xfrm>
                <a:off x="5074800" y="4354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6665" y="0"/>
                    </a:moveTo>
                    <a:lnTo>
                      <a:pt x="0" y="6916"/>
                    </a:lnTo>
                    <a:lnTo>
                      <a:pt x="4406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11"/>
              <p:cNvSpPr/>
              <p:nvPr/>
            </p:nvSpPr>
            <p:spPr>
              <a:xfrm>
                <a:off x="4867075" y="435450"/>
                <a:ext cx="276800" cy="172925"/>
              </a:xfrm>
              <a:custGeom>
                <a:rect b="b" l="l" r="r" t="t"/>
                <a:pathLst>
                  <a:path extrusionOk="0" h="6917" w="11072">
                    <a:moveTo>
                      <a:pt x="6643" y="0"/>
                    </a:moveTo>
                    <a:lnTo>
                      <a:pt x="1" y="6916"/>
                    </a:lnTo>
                    <a:lnTo>
                      <a:pt x="4406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11"/>
              <p:cNvSpPr/>
              <p:nvPr/>
            </p:nvSpPr>
            <p:spPr>
              <a:xfrm>
                <a:off x="4658800" y="4354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6666" y="0"/>
                    </a:moveTo>
                    <a:lnTo>
                      <a:pt x="1" y="6916"/>
                    </a:lnTo>
                    <a:lnTo>
                      <a:pt x="4429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11"/>
              <p:cNvSpPr/>
              <p:nvPr/>
            </p:nvSpPr>
            <p:spPr>
              <a:xfrm>
                <a:off x="4853400" y="927325"/>
                <a:ext cx="143250" cy="155250"/>
              </a:xfrm>
              <a:custGeom>
                <a:rect b="b" l="l" r="r" t="t"/>
                <a:pathLst>
                  <a:path extrusionOk="0" h="6210" w="5730">
                    <a:moveTo>
                      <a:pt x="0" y="1"/>
                    </a:moveTo>
                    <a:lnTo>
                      <a:pt x="3492" y="3265"/>
                    </a:lnTo>
                    <a:lnTo>
                      <a:pt x="365" y="6209"/>
                    </a:lnTo>
                    <a:lnTo>
                      <a:pt x="2602" y="6209"/>
                    </a:lnTo>
                    <a:lnTo>
                      <a:pt x="5729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11"/>
              <p:cNvSpPr/>
              <p:nvPr/>
            </p:nvSpPr>
            <p:spPr>
              <a:xfrm>
                <a:off x="4940700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0" y="1"/>
                    </a:moveTo>
                    <a:lnTo>
                      <a:pt x="3493" y="3265"/>
                    </a:lnTo>
                    <a:lnTo>
                      <a:pt x="366" y="6209"/>
                    </a:lnTo>
                    <a:lnTo>
                      <a:pt x="2602" y="6209"/>
                    </a:lnTo>
                    <a:lnTo>
                      <a:pt x="5752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11"/>
              <p:cNvSpPr/>
              <p:nvPr/>
            </p:nvSpPr>
            <p:spPr>
              <a:xfrm>
                <a:off x="5028000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1" y="1"/>
                    </a:moveTo>
                    <a:lnTo>
                      <a:pt x="3516" y="3265"/>
                    </a:lnTo>
                    <a:lnTo>
                      <a:pt x="366" y="6209"/>
                    </a:lnTo>
                    <a:lnTo>
                      <a:pt x="2603" y="6209"/>
                    </a:lnTo>
                    <a:lnTo>
                      <a:pt x="5753" y="32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11"/>
              <p:cNvSpPr/>
              <p:nvPr/>
            </p:nvSpPr>
            <p:spPr>
              <a:xfrm>
                <a:off x="5115300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1" y="1"/>
                    </a:moveTo>
                    <a:lnTo>
                      <a:pt x="3516" y="3265"/>
                    </a:lnTo>
                    <a:lnTo>
                      <a:pt x="366" y="6209"/>
                    </a:lnTo>
                    <a:lnTo>
                      <a:pt x="2626" y="6209"/>
                    </a:lnTo>
                    <a:lnTo>
                      <a:pt x="5753" y="32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11"/>
              <p:cNvSpPr/>
              <p:nvPr/>
            </p:nvSpPr>
            <p:spPr>
              <a:xfrm>
                <a:off x="5202625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0" y="1"/>
                    </a:moveTo>
                    <a:lnTo>
                      <a:pt x="3515" y="3265"/>
                    </a:lnTo>
                    <a:lnTo>
                      <a:pt x="388" y="6209"/>
                    </a:lnTo>
                    <a:lnTo>
                      <a:pt x="2625" y="6209"/>
                    </a:lnTo>
                    <a:lnTo>
                      <a:pt x="5752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11"/>
              <p:cNvSpPr/>
              <p:nvPr/>
            </p:nvSpPr>
            <p:spPr>
              <a:xfrm>
                <a:off x="5289925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0" y="1"/>
                    </a:moveTo>
                    <a:lnTo>
                      <a:pt x="3516" y="3265"/>
                    </a:lnTo>
                    <a:lnTo>
                      <a:pt x="388" y="6209"/>
                    </a:lnTo>
                    <a:lnTo>
                      <a:pt x="2625" y="6209"/>
                    </a:lnTo>
                    <a:lnTo>
                      <a:pt x="5752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11"/>
              <p:cNvSpPr/>
              <p:nvPr/>
            </p:nvSpPr>
            <p:spPr>
              <a:xfrm>
                <a:off x="5377225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1" y="1"/>
                    </a:moveTo>
                    <a:lnTo>
                      <a:pt x="3516" y="3265"/>
                    </a:lnTo>
                    <a:lnTo>
                      <a:pt x="389" y="6209"/>
                    </a:lnTo>
                    <a:lnTo>
                      <a:pt x="2626" y="6209"/>
                    </a:lnTo>
                    <a:lnTo>
                      <a:pt x="5753" y="32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11"/>
              <p:cNvSpPr/>
              <p:nvPr/>
            </p:nvSpPr>
            <p:spPr>
              <a:xfrm>
                <a:off x="5465100" y="927325"/>
                <a:ext cx="143250" cy="155250"/>
              </a:xfrm>
              <a:custGeom>
                <a:rect b="b" l="l" r="r" t="t"/>
                <a:pathLst>
                  <a:path extrusionOk="0" h="6210" w="5730">
                    <a:moveTo>
                      <a:pt x="1" y="1"/>
                    </a:moveTo>
                    <a:lnTo>
                      <a:pt x="3493" y="3265"/>
                    </a:lnTo>
                    <a:lnTo>
                      <a:pt x="366" y="6209"/>
                    </a:lnTo>
                    <a:lnTo>
                      <a:pt x="2603" y="6209"/>
                    </a:lnTo>
                    <a:lnTo>
                      <a:pt x="5730" y="32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11"/>
              <p:cNvSpPr/>
              <p:nvPr/>
            </p:nvSpPr>
            <p:spPr>
              <a:xfrm>
                <a:off x="5552425" y="927325"/>
                <a:ext cx="143250" cy="155250"/>
              </a:xfrm>
              <a:custGeom>
                <a:rect b="b" l="l" r="r" t="t"/>
                <a:pathLst>
                  <a:path extrusionOk="0" h="6210" w="5730">
                    <a:moveTo>
                      <a:pt x="0" y="1"/>
                    </a:moveTo>
                    <a:lnTo>
                      <a:pt x="3492" y="3265"/>
                    </a:lnTo>
                    <a:lnTo>
                      <a:pt x="365" y="6209"/>
                    </a:lnTo>
                    <a:lnTo>
                      <a:pt x="2602" y="6209"/>
                    </a:lnTo>
                    <a:lnTo>
                      <a:pt x="5729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11"/>
              <p:cNvSpPr/>
              <p:nvPr/>
            </p:nvSpPr>
            <p:spPr>
              <a:xfrm>
                <a:off x="5639725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0" y="1"/>
                    </a:moveTo>
                    <a:lnTo>
                      <a:pt x="3493" y="3265"/>
                    </a:lnTo>
                    <a:lnTo>
                      <a:pt x="366" y="6209"/>
                    </a:lnTo>
                    <a:lnTo>
                      <a:pt x="2602" y="6209"/>
                    </a:lnTo>
                    <a:lnTo>
                      <a:pt x="5752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11"/>
              <p:cNvSpPr/>
              <p:nvPr/>
            </p:nvSpPr>
            <p:spPr>
              <a:xfrm>
                <a:off x="5727025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1" y="1"/>
                    </a:moveTo>
                    <a:lnTo>
                      <a:pt x="3516" y="3265"/>
                    </a:lnTo>
                    <a:lnTo>
                      <a:pt x="366" y="6209"/>
                    </a:lnTo>
                    <a:lnTo>
                      <a:pt x="2603" y="6209"/>
                    </a:lnTo>
                    <a:lnTo>
                      <a:pt x="5753" y="32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872" name="Google Shape;872;p11"/>
            <p:cNvCxnSpPr/>
            <p:nvPr/>
          </p:nvCxnSpPr>
          <p:spPr>
            <a:xfrm>
              <a:off x="7315575" y="705500"/>
              <a:ext cx="19635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73" name="Google Shape;87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74" name="Google Shape;874;p11"/>
          <p:cNvSpPr txBox="1"/>
          <p:nvPr>
            <p:ph idx="1" type="subTitle"/>
          </p:nvPr>
        </p:nvSpPr>
        <p:spPr>
          <a:xfrm>
            <a:off x="2549400" y="2893950"/>
            <a:ext cx="4045200" cy="12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7" name="Google Shape;877;p13"/>
          <p:cNvGrpSpPr/>
          <p:nvPr/>
        </p:nvGrpSpPr>
        <p:grpSpPr>
          <a:xfrm>
            <a:off x="392675" y="1621008"/>
            <a:ext cx="3009700" cy="1564192"/>
            <a:chOff x="392675" y="1513033"/>
            <a:chExt cx="3009700" cy="1564192"/>
          </a:xfrm>
        </p:grpSpPr>
        <p:sp>
          <p:nvSpPr>
            <p:cNvPr id="878" name="Google Shape;878;p13"/>
            <p:cNvSpPr/>
            <p:nvPr/>
          </p:nvSpPr>
          <p:spPr>
            <a:xfrm>
              <a:off x="878255" y="1659206"/>
              <a:ext cx="584816" cy="584816"/>
            </a:xfrm>
            <a:custGeom>
              <a:rect b="b" l="l" r="r" t="t"/>
              <a:pathLst>
                <a:path extrusionOk="0" fill="none" h="4813" w="4813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3"/>
            <p:cNvSpPr/>
            <p:nvPr/>
          </p:nvSpPr>
          <p:spPr>
            <a:xfrm>
              <a:off x="820418" y="2301733"/>
              <a:ext cx="122" cy="122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3"/>
            <p:cNvSpPr/>
            <p:nvPr/>
          </p:nvSpPr>
          <p:spPr>
            <a:xfrm>
              <a:off x="820418" y="1622632"/>
              <a:ext cx="122" cy="633540"/>
            </a:xfrm>
            <a:custGeom>
              <a:rect b="b" l="l" r="r" t="t"/>
              <a:pathLst>
                <a:path extrusionOk="0" fill="none" h="5214" w="1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3"/>
            <p:cNvSpPr/>
            <p:nvPr/>
          </p:nvSpPr>
          <p:spPr>
            <a:xfrm>
              <a:off x="820418" y="1601247"/>
              <a:ext cx="122" cy="122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3"/>
            <p:cNvSpPr/>
            <p:nvPr/>
          </p:nvSpPr>
          <p:spPr>
            <a:xfrm>
              <a:off x="865983" y="1601247"/>
              <a:ext cx="633662" cy="122"/>
            </a:xfrm>
            <a:custGeom>
              <a:rect b="b" l="l" r="r" t="t"/>
              <a:pathLst>
                <a:path extrusionOk="0" fill="none" h="1" w="5215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3"/>
            <p:cNvSpPr/>
            <p:nvPr/>
          </p:nvSpPr>
          <p:spPr>
            <a:xfrm>
              <a:off x="1520782" y="1601247"/>
              <a:ext cx="122" cy="122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3"/>
            <p:cNvSpPr/>
            <p:nvPr/>
          </p:nvSpPr>
          <p:spPr>
            <a:xfrm>
              <a:off x="1520782" y="1643896"/>
              <a:ext cx="122" cy="633540"/>
            </a:xfrm>
            <a:custGeom>
              <a:rect b="b" l="l" r="r" t="t"/>
              <a:pathLst>
                <a:path extrusionOk="0" fill="none" h="5214" w="1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3"/>
            <p:cNvSpPr/>
            <p:nvPr/>
          </p:nvSpPr>
          <p:spPr>
            <a:xfrm>
              <a:off x="1520782" y="2301733"/>
              <a:ext cx="122" cy="122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3"/>
            <p:cNvSpPr/>
            <p:nvPr/>
          </p:nvSpPr>
          <p:spPr>
            <a:xfrm>
              <a:off x="844719" y="2301733"/>
              <a:ext cx="633540" cy="122"/>
            </a:xfrm>
            <a:custGeom>
              <a:rect b="b" l="l" r="r" t="t"/>
              <a:pathLst>
                <a:path extrusionOk="0" fill="none" h="1" w="5214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3"/>
            <p:cNvSpPr/>
            <p:nvPr/>
          </p:nvSpPr>
          <p:spPr>
            <a:xfrm>
              <a:off x="732082" y="1513033"/>
              <a:ext cx="880200" cy="877163"/>
            </a:xfrm>
            <a:custGeom>
              <a:rect b="b" l="l" r="r" t="t"/>
              <a:pathLst>
                <a:path extrusionOk="0" fill="none" h="7219" w="7244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88" name="Google Shape;888;p13"/>
            <p:cNvCxnSpPr/>
            <p:nvPr/>
          </p:nvCxnSpPr>
          <p:spPr>
            <a:xfrm>
              <a:off x="1612275" y="1922650"/>
              <a:ext cx="1790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889" name="Google Shape;889;p13"/>
            <p:cNvSpPr/>
            <p:nvPr/>
          </p:nvSpPr>
          <p:spPr>
            <a:xfrm>
              <a:off x="636097" y="2039765"/>
              <a:ext cx="94533" cy="122"/>
            </a:xfrm>
            <a:custGeom>
              <a:rect b="b" l="l" r="r" t="t"/>
              <a:pathLst>
                <a:path extrusionOk="0" fill="none" h="1" w="778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3"/>
            <p:cNvSpPr/>
            <p:nvPr/>
          </p:nvSpPr>
          <p:spPr>
            <a:xfrm>
              <a:off x="642173" y="1802341"/>
              <a:ext cx="82382" cy="122"/>
            </a:xfrm>
            <a:custGeom>
              <a:rect b="b" l="l" r="r" t="t"/>
              <a:pathLst>
                <a:path extrusionOk="0" fill="none" h="1" w="678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3"/>
            <p:cNvSpPr/>
            <p:nvPr/>
          </p:nvSpPr>
          <p:spPr>
            <a:xfrm>
              <a:off x="596487" y="1689583"/>
              <a:ext cx="128069" cy="122"/>
            </a:xfrm>
            <a:custGeom>
              <a:rect b="b" l="l" r="r" t="t"/>
              <a:pathLst>
                <a:path extrusionOk="0" fill="none" h="1" w="1054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92" name="Google Shape;892;p13"/>
            <p:cNvGrpSpPr/>
            <p:nvPr/>
          </p:nvGrpSpPr>
          <p:grpSpPr>
            <a:xfrm>
              <a:off x="392675" y="1922525"/>
              <a:ext cx="336300" cy="1154701"/>
              <a:chOff x="392675" y="1955343"/>
              <a:chExt cx="336300" cy="1116300"/>
            </a:xfrm>
          </p:grpSpPr>
          <p:cxnSp>
            <p:nvCxnSpPr>
              <p:cNvPr id="893" name="Google Shape;893;p13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4" name="Google Shape;894;p13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895" name="Google Shape;895;p13"/>
              <p:cNvCxnSpPr/>
              <p:nvPr/>
            </p:nvCxnSpPr>
            <p:spPr>
              <a:xfrm>
                <a:off x="392675" y="1955464"/>
                <a:ext cx="33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oval"/>
                <a:tailEnd len="med" w="med" type="none"/>
              </a:ln>
            </p:spPr>
          </p:cxnSp>
        </p:grpSp>
        <p:sp>
          <p:nvSpPr>
            <p:cNvPr id="896" name="Google Shape;896;p13"/>
            <p:cNvSpPr/>
            <p:nvPr/>
          </p:nvSpPr>
          <p:spPr>
            <a:xfrm>
              <a:off x="1615281" y="2064188"/>
              <a:ext cx="64156" cy="122"/>
            </a:xfrm>
            <a:custGeom>
              <a:rect b="b" l="l" r="r" t="t"/>
              <a:pathLst>
                <a:path extrusionOk="0" fill="none" h="1" w="528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3"/>
            <p:cNvSpPr/>
            <p:nvPr/>
          </p:nvSpPr>
          <p:spPr>
            <a:xfrm>
              <a:off x="1612256" y="2173787"/>
              <a:ext cx="100608" cy="122"/>
            </a:xfrm>
            <a:custGeom>
              <a:rect b="b" l="l" r="r" t="t"/>
              <a:pathLst>
                <a:path extrusionOk="0" fill="none" h="1" w="828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3"/>
            <p:cNvSpPr/>
            <p:nvPr/>
          </p:nvSpPr>
          <p:spPr>
            <a:xfrm>
              <a:off x="1612144" y="1732231"/>
              <a:ext cx="100608" cy="122"/>
            </a:xfrm>
            <a:custGeom>
              <a:rect b="b" l="l" r="r" t="t"/>
              <a:pathLst>
                <a:path extrusionOk="0" fill="none" h="1" w="828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3"/>
            <p:cNvSpPr/>
            <p:nvPr/>
          </p:nvSpPr>
          <p:spPr>
            <a:xfrm>
              <a:off x="1612156" y="1823604"/>
              <a:ext cx="76307" cy="122"/>
            </a:xfrm>
            <a:custGeom>
              <a:rect b="b" l="l" r="r" t="t"/>
              <a:pathLst>
                <a:path extrusionOk="0" fill="none" h="1" w="628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0" name="Google Shape;900;p13"/>
          <p:cNvGrpSpPr/>
          <p:nvPr/>
        </p:nvGrpSpPr>
        <p:grpSpPr>
          <a:xfrm>
            <a:off x="3363525" y="1622521"/>
            <a:ext cx="3042600" cy="1562680"/>
            <a:chOff x="3363525" y="1622521"/>
            <a:chExt cx="3042600" cy="1562680"/>
          </a:xfrm>
        </p:grpSpPr>
        <p:grpSp>
          <p:nvGrpSpPr>
            <p:cNvPr id="901" name="Google Shape;901;p13"/>
            <p:cNvGrpSpPr/>
            <p:nvPr/>
          </p:nvGrpSpPr>
          <p:grpSpPr>
            <a:xfrm>
              <a:off x="3363525" y="1622521"/>
              <a:ext cx="3042600" cy="877163"/>
              <a:chOff x="3363525" y="1503696"/>
              <a:chExt cx="3042600" cy="877163"/>
            </a:xfrm>
          </p:grpSpPr>
          <p:sp>
            <p:nvSpPr>
              <p:cNvPr id="902" name="Google Shape;902;p13"/>
              <p:cNvSpPr/>
              <p:nvPr/>
            </p:nvSpPr>
            <p:spPr>
              <a:xfrm>
                <a:off x="3828305" y="1649868"/>
                <a:ext cx="584816" cy="584816"/>
              </a:xfrm>
              <a:custGeom>
                <a:rect b="b" l="l" r="r" t="t"/>
                <a:pathLst>
                  <a:path extrusionOk="0" fill="none" h="4813" w="4813">
                    <a:moveTo>
                      <a:pt x="0" y="0"/>
                    </a:moveTo>
                    <a:lnTo>
                      <a:pt x="4812" y="0"/>
                    </a:lnTo>
                    <a:lnTo>
                      <a:pt x="4812" y="4812"/>
                    </a:lnTo>
                    <a:lnTo>
                      <a:pt x="0" y="4812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13"/>
              <p:cNvSpPr/>
              <p:nvPr/>
            </p:nvSpPr>
            <p:spPr>
              <a:xfrm>
                <a:off x="3770468" y="2292396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13"/>
              <p:cNvSpPr/>
              <p:nvPr/>
            </p:nvSpPr>
            <p:spPr>
              <a:xfrm>
                <a:off x="3770468" y="1613295"/>
                <a:ext cx="122" cy="633540"/>
              </a:xfrm>
              <a:custGeom>
                <a:rect b="b" l="l" r="r" t="t"/>
                <a:pathLst>
                  <a:path extrusionOk="0" fill="none" h="5214" w="1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13"/>
              <p:cNvSpPr/>
              <p:nvPr/>
            </p:nvSpPr>
            <p:spPr>
              <a:xfrm>
                <a:off x="3770468" y="1591910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13"/>
              <p:cNvSpPr/>
              <p:nvPr/>
            </p:nvSpPr>
            <p:spPr>
              <a:xfrm>
                <a:off x="3816033" y="1591910"/>
                <a:ext cx="633662" cy="122"/>
              </a:xfrm>
              <a:custGeom>
                <a:rect b="b" l="l" r="r" t="t"/>
                <a:pathLst>
                  <a:path extrusionOk="0" fill="none" h="1" w="5215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13"/>
              <p:cNvSpPr/>
              <p:nvPr/>
            </p:nvSpPr>
            <p:spPr>
              <a:xfrm>
                <a:off x="4470832" y="1591910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13"/>
              <p:cNvSpPr/>
              <p:nvPr/>
            </p:nvSpPr>
            <p:spPr>
              <a:xfrm>
                <a:off x="4470832" y="1634559"/>
                <a:ext cx="122" cy="633540"/>
              </a:xfrm>
              <a:custGeom>
                <a:rect b="b" l="l" r="r" t="t"/>
                <a:pathLst>
                  <a:path extrusionOk="0" fill="none" h="5214" w="1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13"/>
              <p:cNvSpPr/>
              <p:nvPr/>
            </p:nvSpPr>
            <p:spPr>
              <a:xfrm>
                <a:off x="4470832" y="2292396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13"/>
              <p:cNvSpPr/>
              <p:nvPr/>
            </p:nvSpPr>
            <p:spPr>
              <a:xfrm>
                <a:off x="3794769" y="2292396"/>
                <a:ext cx="633540" cy="122"/>
              </a:xfrm>
              <a:custGeom>
                <a:rect b="b" l="l" r="r" t="t"/>
                <a:pathLst>
                  <a:path extrusionOk="0" fill="none" h="1" w="5214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13"/>
              <p:cNvSpPr/>
              <p:nvPr/>
            </p:nvSpPr>
            <p:spPr>
              <a:xfrm>
                <a:off x="3682132" y="1503696"/>
                <a:ext cx="880200" cy="877163"/>
              </a:xfrm>
              <a:custGeom>
                <a:rect b="b" l="l" r="r" t="t"/>
                <a:pathLst>
                  <a:path extrusionOk="0" fill="none" h="7219" w="7244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13"/>
              <p:cNvSpPr/>
              <p:nvPr/>
            </p:nvSpPr>
            <p:spPr>
              <a:xfrm>
                <a:off x="3586147" y="2030427"/>
                <a:ext cx="94533" cy="122"/>
              </a:xfrm>
              <a:custGeom>
                <a:rect b="b" l="l" r="r" t="t"/>
                <a:pathLst>
                  <a:path extrusionOk="0" fill="none" h="1" w="778">
                    <a:moveTo>
                      <a:pt x="77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13"/>
              <p:cNvSpPr/>
              <p:nvPr/>
            </p:nvSpPr>
            <p:spPr>
              <a:xfrm>
                <a:off x="3592223" y="1793003"/>
                <a:ext cx="82382" cy="122"/>
              </a:xfrm>
              <a:custGeom>
                <a:rect b="b" l="l" r="r" t="t"/>
                <a:pathLst>
                  <a:path extrusionOk="0" fill="none" h="1" w="678">
                    <a:moveTo>
                      <a:pt x="67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13"/>
              <p:cNvSpPr/>
              <p:nvPr/>
            </p:nvSpPr>
            <p:spPr>
              <a:xfrm>
                <a:off x="3546537" y="1680245"/>
                <a:ext cx="128069" cy="122"/>
              </a:xfrm>
              <a:custGeom>
                <a:rect b="b" l="l" r="r" t="t"/>
                <a:pathLst>
                  <a:path extrusionOk="0" fill="none" h="1" w="1054">
                    <a:moveTo>
                      <a:pt x="1054" y="1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915" name="Google Shape;915;p13"/>
              <p:cNvCxnSpPr/>
              <p:nvPr/>
            </p:nvCxnSpPr>
            <p:spPr>
              <a:xfrm>
                <a:off x="3363525" y="1913003"/>
                <a:ext cx="315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16" name="Google Shape;916;p13"/>
              <p:cNvSpPr/>
              <p:nvPr/>
            </p:nvSpPr>
            <p:spPr>
              <a:xfrm>
                <a:off x="4565331" y="2054850"/>
                <a:ext cx="64156" cy="122"/>
              </a:xfrm>
              <a:custGeom>
                <a:rect b="b" l="l" r="r" t="t"/>
                <a:pathLst>
                  <a:path extrusionOk="0" fill="none" h="1" w="528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13"/>
              <p:cNvSpPr/>
              <p:nvPr/>
            </p:nvSpPr>
            <p:spPr>
              <a:xfrm>
                <a:off x="4562306" y="2164449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13"/>
              <p:cNvSpPr/>
              <p:nvPr/>
            </p:nvSpPr>
            <p:spPr>
              <a:xfrm>
                <a:off x="4562194" y="1722894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13"/>
              <p:cNvSpPr/>
              <p:nvPr/>
            </p:nvSpPr>
            <p:spPr>
              <a:xfrm>
                <a:off x="4562206" y="1814267"/>
                <a:ext cx="76307" cy="122"/>
              </a:xfrm>
              <a:custGeom>
                <a:rect b="b" l="l" r="r" t="t"/>
                <a:pathLst>
                  <a:path extrusionOk="0" fill="none" h="1" w="628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920" name="Google Shape;920;p13"/>
              <p:cNvCxnSpPr/>
              <p:nvPr/>
            </p:nvCxnSpPr>
            <p:spPr>
              <a:xfrm>
                <a:off x="4565325" y="1922925"/>
                <a:ext cx="1840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921" name="Google Shape;921;p13"/>
            <p:cNvGrpSpPr/>
            <p:nvPr/>
          </p:nvGrpSpPr>
          <p:grpSpPr>
            <a:xfrm>
              <a:off x="3369450" y="2030500"/>
              <a:ext cx="227100" cy="1154701"/>
              <a:chOff x="418775" y="1955343"/>
              <a:chExt cx="227100" cy="1116300"/>
            </a:xfrm>
          </p:grpSpPr>
          <p:cxnSp>
            <p:nvCxnSpPr>
              <p:cNvPr id="922" name="Google Shape;922;p13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3" name="Google Shape;923;p13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grpSp>
        <p:nvGrpSpPr>
          <p:cNvPr id="924" name="Google Shape;924;p13"/>
          <p:cNvGrpSpPr/>
          <p:nvPr/>
        </p:nvGrpSpPr>
        <p:grpSpPr>
          <a:xfrm>
            <a:off x="6368275" y="1619796"/>
            <a:ext cx="3003300" cy="1565405"/>
            <a:chOff x="6368275" y="1619796"/>
            <a:chExt cx="3003300" cy="1565405"/>
          </a:xfrm>
        </p:grpSpPr>
        <p:grpSp>
          <p:nvGrpSpPr>
            <p:cNvPr id="925" name="Google Shape;925;p13"/>
            <p:cNvGrpSpPr/>
            <p:nvPr/>
          </p:nvGrpSpPr>
          <p:grpSpPr>
            <a:xfrm>
              <a:off x="6368275" y="1619796"/>
              <a:ext cx="3003300" cy="877163"/>
              <a:chOff x="3363525" y="1503696"/>
              <a:chExt cx="3003300" cy="877163"/>
            </a:xfrm>
          </p:grpSpPr>
          <p:cxnSp>
            <p:nvCxnSpPr>
              <p:cNvPr id="926" name="Google Shape;926;p13"/>
              <p:cNvCxnSpPr/>
              <p:nvPr/>
            </p:nvCxnSpPr>
            <p:spPr>
              <a:xfrm>
                <a:off x="4565325" y="1925200"/>
                <a:ext cx="1801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sp>
            <p:nvSpPr>
              <p:cNvPr id="927" name="Google Shape;927;p13"/>
              <p:cNvSpPr/>
              <p:nvPr/>
            </p:nvSpPr>
            <p:spPr>
              <a:xfrm>
                <a:off x="3828305" y="1649868"/>
                <a:ext cx="584816" cy="584816"/>
              </a:xfrm>
              <a:custGeom>
                <a:rect b="b" l="l" r="r" t="t"/>
                <a:pathLst>
                  <a:path extrusionOk="0" fill="none" h="4813" w="4813">
                    <a:moveTo>
                      <a:pt x="0" y="0"/>
                    </a:moveTo>
                    <a:lnTo>
                      <a:pt x="4812" y="0"/>
                    </a:lnTo>
                    <a:lnTo>
                      <a:pt x="4812" y="4812"/>
                    </a:lnTo>
                    <a:lnTo>
                      <a:pt x="0" y="4812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13"/>
              <p:cNvSpPr/>
              <p:nvPr/>
            </p:nvSpPr>
            <p:spPr>
              <a:xfrm>
                <a:off x="3770468" y="2292396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13"/>
              <p:cNvSpPr/>
              <p:nvPr/>
            </p:nvSpPr>
            <p:spPr>
              <a:xfrm>
                <a:off x="3770468" y="1613295"/>
                <a:ext cx="122" cy="633540"/>
              </a:xfrm>
              <a:custGeom>
                <a:rect b="b" l="l" r="r" t="t"/>
                <a:pathLst>
                  <a:path extrusionOk="0" fill="none" h="5214" w="1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13"/>
              <p:cNvSpPr/>
              <p:nvPr/>
            </p:nvSpPr>
            <p:spPr>
              <a:xfrm>
                <a:off x="3770468" y="1591910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13"/>
              <p:cNvSpPr/>
              <p:nvPr/>
            </p:nvSpPr>
            <p:spPr>
              <a:xfrm>
                <a:off x="3816033" y="1591910"/>
                <a:ext cx="633662" cy="122"/>
              </a:xfrm>
              <a:custGeom>
                <a:rect b="b" l="l" r="r" t="t"/>
                <a:pathLst>
                  <a:path extrusionOk="0" fill="none" h="1" w="5215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13"/>
              <p:cNvSpPr/>
              <p:nvPr/>
            </p:nvSpPr>
            <p:spPr>
              <a:xfrm>
                <a:off x="4470832" y="1591910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13"/>
              <p:cNvSpPr/>
              <p:nvPr/>
            </p:nvSpPr>
            <p:spPr>
              <a:xfrm>
                <a:off x="4470832" y="1634559"/>
                <a:ext cx="122" cy="633540"/>
              </a:xfrm>
              <a:custGeom>
                <a:rect b="b" l="l" r="r" t="t"/>
                <a:pathLst>
                  <a:path extrusionOk="0" fill="none" h="5214" w="1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13"/>
              <p:cNvSpPr/>
              <p:nvPr/>
            </p:nvSpPr>
            <p:spPr>
              <a:xfrm>
                <a:off x="4470832" y="2292396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13"/>
              <p:cNvSpPr/>
              <p:nvPr/>
            </p:nvSpPr>
            <p:spPr>
              <a:xfrm>
                <a:off x="3794769" y="2292396"/>
                <a:ext cx="633540" cy="122"/>
              </a:xfrm>
              <a:custGeom>
                <a:rect b="b" l="l" r="r" t="t"/>
                <a:pathLst>
                  <a:path extrusionOk="0" fill="none" h="1" w="5214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13"/>
              <p:cNvSpPr/>
              <p:nvPr/>
            </p:nvSpPr>
            <p:spPr>
              <a:xfrm>
                <a:off x="3682132" y="1503696"/>
                <a:ext cx="880200" cy="877163"/>
              </a:xfrm>
              <a:custGeom>
                <a:rect b="b" l="l" r="r" t="t"/>
                <a:pathLst>
                  <a:path extrusionOk="0" fill="none" h="7219" w="7244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13"/>
              <p:cNvSpPr/>
              <p:nvPr/>
            </p:nvSpPr>
            <p:spPr>
              <a:xfrm>
                <a:off x="3586147" y="2030427"/>
                <a:ext cx="94533" cy="122"/>
              </a:xfrm>
              <a:custGeom>
                <a:rect b="b" l="l" r="r" t="t"/>
                <a:pathLst>
                  <a:path extrusionOk="0" fill="none" h="1" w="778">
                    <a:moveTo>
                      <a:pt x="77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13"/>
              <p:cNvSpPr/>
              <p:nvPr/>
            </p:nvSpPr>
            <p:spPr>
              <a:xfrm>
                <a:off x="3592223" y="1793003"/>
                <a:ext cx="82382" cy="122"/>
              </a:xfrm>
              <a:custGeom>
                <a:rect b="b" l="l" r="r" t="t"/>
                <a:pathLst>
                  <a:path extrusionOk="0" fill="none" h="1" w="678">
                    <a:moveTo>
                      <a:pt x="67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13"/>
              <p:cNvSpPr/>
              <p:nvPr/>
            </p:nvSpPr>
            <p:spPr>
              <a:xfrm>
                <a:off x="3546537" y="1680245"/>
                <a:ext cx="128069" cy="122"/>
              </a:xfrm>
              <a:custGeom>
                <a:rect b="b" l="l" r="r" t="t"/>
                <a:pathLst>
                  <a:path extrusionOk="0" fill="none" h="1" w="1054">
                    <a:moveTo>
                      <a:pt x="1054" y="1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940" name="Google Shape;940;p13"/>
              <p:cNvCxnSpPr/>
              <p:nvPr/>
            </p:nvCxnSpPr>
            <p:spPr>
              <a:xfrm>
                <a:off x="3363525" y="1925203"/>
                <a:ext cx="315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41" name="Google Shape;941;p13"/>
              <p:cNvSpPr/>
              <p:nvPr/>
            </p:nvSpPr>
            <p:spPr>
              <a:xfrm>
                <a:off x="4565331" y="2054850"/>
                <a:ext cx="64156" cy="122"/>
              </a:xfrm>
              <a:custGeom>
                <a:rect b="b" l="l" r="r" t="t"/>
                <a:pathLst>
                  <a:path extrusionOk="0" fill="none" h="1" w="528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13"/>
              <p:cNvSpPr/>
              <p:nvPr/>
            </p:nvSpPr>
            <p:spPr>
              <a:xfrm>
                <a:off x="4562306" y="2164449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13"/>
              <p:cNvSpPr/>
              <p:nvPr/>
            </p:nvSpPr>
            <p:spPr>
              <a:xfrm>
                <a:off x="4562194" y="1722894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13"/>
              <p:cNvSpPr/>
              <p:nvPr/>
            </p:nvSpPr>
            <p:spPr>
              <a:xfrm>
                <a:off x="4562206" y="1814267"/>
                <a:ext cx="76307" cy="122"/>
              </a:xfrm>
              <a:custGeom>
                <a:rect b="b" l="l" r="r" t="t"/>
                <a:pathLst>
                  <a:path extrusionOk="0" fill="none" h="1" w="628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5" name="Google Shape;945;p13"/>
            <p:cNvGrpSpPr/>
            <p:nvPr/>
          </p:nvGrpSpPr>
          <p:grpSpPr>
            <a:xfrm>
              <a:off x="6374325" y="2030500"/>
              <a:ext cx="227100" cy="1154701"/>
              <a:chOff x="418775" y="1955343"/>
              <a:chExt cx="227100" cy="1116300"/>
            </a:xfrm>
          </p:grpSpPr>
          <p:cxnSp>
            <p:nvCxnSpPr>
              <p:cNvPr id="946" name="Google Shape;946;p13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47" name="Google Shape;947;p13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grpSp>
        <p:nvGrpSpPr>
          <p:cNvPr id="948" name="Google Shape;948;p13"/>
          <p:cNvGrpSpPr/>
          <p:nvPr/>
        </p:nvGrpSpPr>
        <p:grpSpPr>
          <a:xfrm>
            <a:off x="1463060" y="-2483486"/>
            <a:ext cx="7884219" cy="3433770"/>
            <a:chOff x="24125" y="294775"/>
            <a:chExt cx="7767703" cy="3383025"/>
          </a:xfrm>
        </p:grpSpPr>
        <p:sp>
          <p:nvSpPr>
            <p:cNvPr id="949" name="Google Shape;949;p13"/>
            <p:cNvSpPr/>
            <p:nvPr/>
          </p:nvSpPr>
          <p:spPr>
            <a:xfrm>
              <a:off x="1686375" y="607200"/>
              <a:ext cx="142125" cy="129550"/>
            </a:xfrm>
            <a:custGeom>
              <a:rect b="b" l="l" r="r" t="t"/>
              <a:pathLst>
                <a:path extrusionOk="0" h="5182" w="5685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3"/>
            <p:cNvSpPr/>
            <p:nvPr/>
          </p:nvSpPr>
          <p:spPr>
            <a:xfrm>
              <a:off x="66098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3"/>
            <p:cNvSpPr/>
            <p:nvPr/>
          </p:nvSpPr>
          <p:spPr>
            <a:xfrm>
              <a:off x="67216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3"/>
            <p:cNvSpPr/>
            <p:nvPr/>
          </p:nvSpPr>
          <p:spPr>
            <a:xfrm>
              <a:off x="68340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3"/>
            <p:cNvSpPr/>
            <p:nvPr/>
          </p:nvSpPr>
          <p:spPr>
            <a:xfrm>
              <a:off x="69459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3"/>
            <p:cNvSpPr/>
            <p:nvPr/>
          </p:nvSpPr>
          <p:spPr>
            <a:xfrm>
              <a:off x="70577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3"/>
            <p:cNvSpPr/>
            <p:nvPr/>
          </p:nvSpPr>
          <p:spPr>
            <a:xfrm>
              <a:off x="71701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3"/>
            <p:cNvSpPr/>
            <p:nvPr/>
          </p:nvSpPr>
          <p:spPr>
            <a:xfrm>
              <a:off x="728200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3"/>
            <p:cNvSpPr/>
            <p:nvPr/>
          </p:nvSpPr>
          <p:spPr>
            <a:xfrm>
              <a:off x="2406525" y="1218350"/>
              <a:ext cx="5385303" cy="1110475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3"/>
            <p:cNvSpPr/>
            <p:nvPr/>
          </p:nvSpPr>
          <p:spPr>
            <a:xfrm>
              <a:off x="987925" y="355975"/>
              <a:ext cx="6210225" cy="1468400"/>
            </a:xfrm>
            <a:custGeom>
              <a:rect b="b" l="l" r="r" t="t"/>
              <a:pathLst>
                <a:path extrusionOk="0" h="58736" w="248409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3"/>
            <p:cNvSpPr/>
            <p:nvPr/>
          </p:nvSpPr>
          <p:spPr>
            <a:xfrm>
              <a:off x="1265250" y="1389550"/>
              <a:ext cx="6299250" cy="1955000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3"/>
            <p:cNvSpPr/>
            <p:nvPr/>
          </p:nvSpPr>
          <p:spPr>
            <a:xfrm>
              <a:off x="1631600" y="1974425"/>
              <a:ext cx="6160000" cy="1095650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3"/>
            <p:cNvSpPr/>
            <p:nvPr/>
          </p:nvSpPr>
          <p:spPr>
            <a:xfrm>
              <a:off x="1978550" y="331575"/>
              <a:ext cx="4691750" cy="1289675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3"/>
            <p:cNvSpPr/>
            <p:nvPr/>
          </p:nvSpPr>
          <p:spPr>
            <a:xfrm>
              <a:off x="937150" y="2104550"/>
              <a:ext cx="6622775" cy="1510475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3"/>
            <p:cNvSpPr/>
            <p:nvPr/>
          </p:nvSpPr>
          <p:spPr>
            <a:xfrm>
              <a:off x="1664700" y="294775"/>
              <a:ext cx="3135650" cy="766675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3"/>
            <p:cNvSpPr/>
            <p:nvPr/>
          </p:nvSpPr>
          <p:spPr>
            <a:xfrm>
              <a:off x="100600" y="2193550"/>
              <a:ext cx="3410675" cy="530725"/>
            </a:xfrm>
            <a:custGeom>
              <a:rect b="b" l="l" r="r" t="t"/>
              <a:pathLst>
                <a:path extrusionOk="0" h="21229" w="136427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3"/>
            <p:cNvSpPr/>
            <p:nvPr/>
          </p:nvSpPr>
          <p:spPr>
            <a:xfrm>
              <a:off x="106300" y="832600"/>
              <a:ext cx="2024625" cy="395475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3"/>
            <p:cNvSpPr/>
            <p:nvPr/>
          </p:nvSpPr>
          <p:spPr>
            <a:xfrm>
              <a:off x="24125" y="1108225"/>
              <a:ext cx="1654850" cy="513025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3"/>
            <p:cNvSpPr/>
            <p:nvPr/>
          </p:nvSpPr>
          <p:spPr>
            <a:xfrm>
              <a:off x="24125" y="1371850"/>
              <a:ext cx="979225" cy="45197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13"/>
            <p:cNvSpPr/>
            <p:nvPr/>
          </p:nvSpPr>
          <p:spPr>
            <a:xfrm>
              <a:off x="5585500" y="1408375"/>
              <a:ext cx="1529900" cy="580350"/>
            </a:xfrm>
            <a:custGeom>
              <a:rect b="b" l="l" r="r" t="t"/>
              <a:pathLst>
                <a:path extrusionOk="0" h="23214" w="61196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13"/>
            <p:cNvSpPr/>
            <p:nvPr/>
          </p:nvSpPr>
          <p:spPr>
            <a:xfrm>
              <a:off x="5953000" y="35431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13"/>
            <p:cNvSpPr/>
            <p:nvPr/>
          </p:nvSpPr>
          <p:spPr>
            <a:xfrm>
              <a:off x="5976400" y="356650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3"/>
            <p:cNvSpPr/>
            <p:nvPr/>
          </p:nvSpPr>
          <p:spPr>
            <a:xfrm>
              <a:off x="5421175" y="22563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13"/>
            <p:cNvSpPr/>
            <p:nvPr/>
          </p:nvSpPr>
          <p:spPr>
            <a:xfrm>
              <a:off x="5444575" y="22797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13"/>
            <p:cNvSpPr/>
            <p:nvPr/>
          </p:nvSpPr>
          <p:spPr>
            <a:xfrm>
              <a:off x="5459400" y="19122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13"/>
            <p:cNvSpPr/>
            <p:nvPr/>
          </p:nvSpPr>
          <p:spPr>
            <a:xfrm>
              <a:off x="5482800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3"/>
            <p:cNvSpPr/>
            <p:nvPr/>
          </p:nvSpPr>
          <p:spPr>
            <a:xfrm>
              <a:off x="4736975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3"/>
            <p:cNvSpPr/>
            <p:nvPr/>
          </p:nvSpPr>
          <p:spPr>
            <a:xfrm>
              <a:off x="7044625" y="263295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13"/>
            <p:cNvSpPr/>
            <p:nvPr/>
          </p:nvSpPr>
          <p:spPr>
            <a:xfrm>
              <a:off x="4222850" y="1085400"/>
              <a:ext cx="134675" cy="134675"/>
            </a:xfrm>
            <a:custGeom>
              <a:rect b="b" l="l" r="r" t="t"/>
              <a:pathLst>
                <a:path extrusionOk="0" h="5387" w="5387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3"/>
            <p:cNvSpPr/>
            <p:nvPr/>
          </p:nvSpPr>
          <p:spPr>
            <a:xfrm>
              <a:off x="4246800" y="1108775"/>
              <a:ext cx="87350" cy="87925"/>
            </a:xfrm>
            <a:custGeom>
              <a:rect b="b" l="l" r="r" t="t"/>
              <a:pathLst>
                <a:path extrusionOk="0" h="3517" w="3494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3"/>
            <p:cNvSpPr/>
            <p:nvPr/>
          </p:nvSpPr>
          <p:spPr>
            <a:xfrm>
              <a:off x="3502700" y="25850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3"/>
            <p:cNvSpPr/>
            <p:nvPr/>
          </p:nvSpPr>
          <p:spPr>
            <a:xfrm>
              <a:off x="3526100" y="2608400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3"/>
            <p:cNvSpPr/>
            <p:nvPr/>
          </p:nvSpPr>
          <p:spPr>
            <a:xfrm>
              <a:off x="2281550" y="115615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3"/>
            <p:cNvSpPr/>
            <p:nvPr/>
          </p:nvSpPr>
          <p:spPr>
            <a:xfrm>
              <a:off x="2304950" y="1179550"/>
              <a:ext cx="87325" cy="87900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13"/>
            <p:cNvSpPr/>
            <p:nvPr/>
          </p:nvSpPr>
          <p:spPr>
            <a:xfrm>
              <a:off x="1577950" y="1004925"/>
              <a:ext cx="94750" cy="94750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3"/>
            <p:cNvSpPr/>
            <p:nvPr/>
          </p:nvSpPr>
          <p:spPr>
            <a:xfrm>
              <a:off x="1595075" y="1022050"/>
              <a:ext cx="59950" cy="59950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3"/>
            <p:cNvSpPr/>
            <p:nvPr/>
          </p:nvSpPr>
          <p:spPr>
            <a:xfrm>
              <a:off x="2892125" y="11704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13"/>
            <p:cNvSpPr/>
            <p:nvPr/>
          </p:nvSpPr>
          <p:spPr>
            <a:xfrm>
              <a:off x="7004675" y="136615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13"/>
            <p:cNvSpPr/>
            <p:nvPr/>
          </p:nvSpPr>
          <p:spPr>
            <a:xfrm>
              <a:off x="6446600" y="227060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13"/>
            <p:cNvSpPr/>
            <p:nvPr/>
          </p:nvSpPr>
          <p:spPr>
            <a:xfrm>
              <a:off x="6258275" y="3300575"/>
              <a:ext cx="69650" cy="69650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13"/>
            <p:cNvSpPr/>
            <p:nvPr/>
          </p:nvSpPr>
          <p:spPr>
            <a:xfrm>
              <a:off x="4746100" y="3030675"/>
              <a:ext cx="69650" cy="69075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13"/>
            <p:cNvSpPr/>
            <p:nvPr/>
          </p:nvSpPr>
          <p:spPr>
            <a:xfrm>
              <a:off x="5111875" y="1378700"/>
              <a:ext cx="106175" cy="106150"/>
            </a:xfrm>
            <a:custGeom>
              <a:rect b="b" l="l" r="r" t="t"/>
              <a:pathLst>
                <a:path extrusionOk="0" h="4246" w="4247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3"/>
            <p:cNvSpPr/>
            <p:nvPr/>
          </p:nvSpPr>
          <p:spPr>
            <a:xfrm>
              <a:off x="5692225" y="1404950"/>
              <a:ext cx="75350" cy="74775"/>
            </a:xfrm>
            <a:custGeom>
              <a:rect b="b" l="l" r="r" t="t"/>
              <a:pathLst>
                <a:path extrusionOk="0" h="2991" w="3014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3"/>
            <p:cNvSpPr/>
            <p:nvPr/>
          </p:nvSpPr>
          <p:spPr>
            <a:xfrm>
              <a:off x="5821750" y="1469425"/>
              <a:ext cx="79350" cy="79350"/>
            </a:xfrm>
            <a:custGeom>
              <a:rect b="b" l="l" r="r" t="t"/>
              <a:pathLst>
                <a:path extrusionOk="0" h="3174" w="3174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3"/>
            <p:cNvSpPr/>
            <p:nvPr/>
          </p:nvSpPr>
          <p:spPr>
            <a:xfrm>
              <a:off x="3572900" y="2384150"/>
              <a:ext cx="139825" cy="139250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3"/>
            <p:cNvSpPr/>
            <p:nvPr/>
          </p:nvSpPr>
          <p:spPr>
            <a:xfrm>
              <a:off x="5419450" y="2995300"/>
              <a:ext cx="139825" cy="139825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3"/>
            <p:cNvSpPr/>
            <p:nvPr/>
          </p:nvSpPr>
          <p:spPr>
            <a:xfrm>
              <a:off x="3311550" y="1787275"/>
              <a:ext cx="65075" cy="65075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3"/>
            <p:cNvSpPr/>
            <p:nvPr/>
          </p:nvSpPr>
          <p:spPr>
            <a:xfrm>
              <a:off x="3501550" y="1519075"/>
              <a:ext cx="143825" cy="144400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3"/>
            <p:cNvSpPr/>
            <p:nvPr/>
          </p:nvSpPr>
          <p:spPr>
            <a:xfrm>
              <a:off x="3526675" y="1544750"/>
              <a:ext cx="93600" cy="93050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3"/>
            <p:cNvSpPr/>
            <p:nvPr/>
          </p:nvSpPr>
          <p:spPr>
            <a:xfrm>
              <a:off x="1930050" y="1563575"/>
              <a:ext cx="106150" cy="106175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3"/>
            <p:cNvSpPr/>
            <p:nvPr/>
          </p:nvSpPr>
          <p:spPr>
            <a:xfrm>
              <a:off x="1621325" y="1563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3"/>
            <p:cNvSpPr/>
            <p:nvPr/>
          </p:nvSpPr>
          <p:spPr>
            <a:xfrm>
              <a:off x="944550" y="1765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3"/>
            <p:cNvSpPr/>
            <p:nvPr/>
          </p:nvSpPr>
          <p:spPr>
            <a:xfrm>
              <a:off x="496050" y="13239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3"/>
            <p:cNvSpPr/>
            <p:nvPr/>
          </p:nvSpPr>
          <p:spPr>
            <a:xfrm>
              <a:off x="3168300" y="1186975"/>
              <a:ext cx="72500" cy="73050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3"/>
            <p:cNvSpPr/>
            <p:nvPr/>
          </p:nvSpPr>
          <p:spPr>
            <a:xfrm>
              <a:off x="1238425" y="1362725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3"/>
            <p:cNvSpPr/>
            <p:nvPr/>
          </p:nvSpPr>
          <p:spPr>
            <a:xfrm>
              <a:off x="2281550" y="832600"/>
              <a:ext cx="2995850" cy="9725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3"/>
            <p:cNvSpPr/>
            <p:nvPr/>
          </p:nvSpPr>
          <p:spPr>
            <a:xfrm>
              <a:off x="2222775" y="800650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3"/>
            <p:cNvSpPr/>
            <p:nvPr/>
          </p:nvSpPr>
          <p:spPr>
            <a:xfrm>
              <a:off x="5235725" y="800650"/>
              <a:ext cx="73050" cy="73050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3"/>
            <p:cNvSpPr/>
            <p:nvPr/>
          </p:nvSpPr>
          <p:spPr>
            <a:xfrm>
              <a:off x="5732175" y="319450"/>
              <a:ext cx="1118450" cy="1117475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3"/>
            <p:cNvSpPr/>
            <p:nvPr/>
          </p:nvSpPr>
          <p:spPr>
            <a:xfrm>
              <a:off x="5870250" y="381100"/>
              <a:ext cx="1118475" cy="1117450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3"/>
            <p:cNvSpPr/>
            <p:nvPr/>
          </p:nvSpPr>
          <p:spPr>
            <a:xfrm>
              <a:off x="4775775" y="1974875"/>
              <a:ext cx="2300825" cy="706600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3"/>
            <p:cNvSpPr/>
            <p:nvPr/>
          </p:nvSpPr>
          <p:spPr>
            <a:xfrm>
              <a:off x="3518100" y="2023500"/>
              <a:ext cx="149550" cy="93050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3"/>
            <p:cNvSpPr/>
            <p:nvPr/>
          </p:nvSpPr>
          <p:spPr>
            <a:xfrm>
              <a:off x="36305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13"/>
            <p:cNvSpPr/>
            <p:nvPr/>
          </p:nvSpPr>
          <p:spPr>
            <a:xfrm>
              <a:off x="37423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13"/>
            <p:cNvSpPr/>
            <p:nvPr/>
          </p:nvSpPr>
          <p:spPr>
            <a:xfrm>
              <a:off x="38547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13"/>
            <p:cNvSpPr/>
            <p:nvPr/>
          </p:nvSpPr>
          <p:spPr>
            <a:xfrm>
              <a:off x="39666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13"/>
            <p:cNvSpPr/>
            <p:nvPr/>
          </p:nvSpPr>
          <p:spPr>
            <a:xfrm>
              <a:off x="40784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13"/>
            <p:cNvSpPr/>
            <p:nvPr/>
          </p:nvSpPr>
          <p:spPr>
            <a:xfrm>
              <a:off x="41908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13"/>
            <p:cNvSpPr/>
            <p:nvPr/>
          </p:nvSpPr>
          <p:spPr>
            <a:xfrm>
              <a:off x="430272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3"/>
            <p:cNvSpPr/>
            <p:nvPr/>
          </p:nvSpPr>
          <p:spPr>
            <a:xfrm>
              <a:off x="27180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3"/>
            <p:cNvSpPr/>
            <p:nvPr/>
          </p:nvSpPr>
          <p:spPr>
            <a:xfrm>
              <a:off x="29258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3"/>
            <p:cNvSpPr/>
            <p:nvPr/>
          </p:nvSpPr>
          <p:spPr>
            <a:xfrm>
              <a:off x="3133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13"/>
            <p:cNvSpPr/>
            <p:nvPr/>
          </p:nvSpPr>
          <p:spPr>
            <a:xfrm>
              <a:off x="33417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13"/>
            <p:cNvSpPr/>
            <p:nvPr/>
          </p:nvSpPr>
          <p:spPr>
            <a:xfrm>
              <a:off x="3549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13"/>
            <p:cNvSpPr/>
            <p:nvPr/>
          </p:nvSpPr>
          <p:spPr>
            <a:xfrm>
              <a:off x="37572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3"/>
            <p:cNvSpPr/>
            <p:nvPr/>
          </p:nvSpPr>
          <p:spPr>
            <a:xfrm>
              <a:off x="61139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13"/>
            <p:cNvSpPr/>
            <p:nvPr/>
          </p:nvSpPr>
          <p:spPr>
            <a:xfrm>
              <a:off x="5906200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3"/>
            <p:cNvSpPr/>
            <p:nvPr/>
          </p:nvSpPr>
          <p:spPr>
            <a:xfrm>
              <a:off x="5698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3"/>
            <p:cNvSpPr/>
            <p:nvPr/>
          </p:nvSpPr>
          <p:spPr>
            <a:xfrm>
              <a:off x="54902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3"/>
            <p:cNvSpPr/>
            <p:nvPr/>
          </p:nvSpPr>
          <p:spPr>
            <a:xfrm>
              <a:off x="5282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3"/>
            <p:cNvSpPr/>
            <p:nvPr/>
          </p:nvSpPr>
          <p:spPr>
            <a:xfrm>
              <a:off x="5074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3"/>
            <p:cNvSpPr/>
            <p:nvPr/>
          </p:nvSpPr>
          <p:spPr>
            <a:xfrm>
              <a:off x="4867075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3"/>
            <p:cNvSpPr/>
            <p:nvPr/>
          </p:nvSpPr>
          <p:spPr>
            <a:xfrm>
              <a:off x="4658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3"/>
            <p:cNvSpPr/>
            <p:nvPr/>
          </p:nvSpPr>
          <p:spPr>
            <a:xfrm>
              <a:off x="48534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3"/>
            <p:cNvSpPr/>
            <p:nvPr/>
          </p:nvSpPr>
          <p:spPr>
            <a:xfrm>
              <a:off x="49407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3"/>
            <p:cNvSpPr/>
            <p:nvPr/>
          </p:nvSpPr>
          <p:spPr>
            <a:xfrm>
              <a:off x="50280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3"/>
            <p:cNvSpPr/>
            <p:nvPr/>
          </p:nvSpPr>
          <p:spPr>
            <a:xfrm>
              <a:off x="51153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3"/>
            <p:cNvSpPr/>
            <p:nvPr/>
          </p:nvSpPr>
          <p:spPr>
            <a:xfrm>
              <a:off x="52026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3"/>
            <p:cNvSpPr/>
            <p:nvPr/>
          </p:nvSpPr>
          <p:spPr>
            <a:xfrm>
              <a:off x="52899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3"/>
            <p:cNvSpPr/>
            <p:nvPr/>
          </p:nvSpPr>
          <p:spPr>
            <a:xfrm>
              <a:off x="53772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3"/>
            <p:cNvSpPr/>
            <p:nvPr/>
          </p:nvSpPr>
          <p:spPr>
            <a:xfrm>
              <a:off x="54651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3"/>
            <p:cNvSpPr/>
            <p:nvPr/>
          </p:nvSpPr>
          <p:spPr>
            <a:xfrm>
              <a:off x="5552425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3"/>
            <p:cNvSpPr/>
            <p:nvPr/>
          </p:nvSpPr>
          <p:spPr>
            <a:xfrm>
              <a:off x="56397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3"/>
            <p:cNvSpPr/>
            <p:nvPr/>
          </p:nvSpPr>
          <p:spPr>
            <a:xfrm>
              <a:off x="57270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3" name="Google Shape;1043;p13"/>
          <p:cNvGrpSpPr/>
          <p:nvPr/>
        </p:nvGrpSpPr>
        <p:grpSpPr>
          <a:xfrm>
            <a:off x="8757750" y="2728975"/>
            <a:ext cx="1552150" cy="3475150"/>
            <a:chOff x="327125" y="2375600"/>
            <a:chExt cx="1552150" cy="3475150"/>
          </a:xfrm>
        </p:grpSpPr>
        <p:sp>
          <p:nvSpPr>
            <p:cNvPr id="1044" name="Google Shape;1044;p13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3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3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3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3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3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3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3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3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3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3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3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3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3"/>
            <p:cNvSpPr/>
            <p:nvPr/>
          </p:nvSpPr>
          <p:spPr>
            <a:xfrm>
              <a:off x="861250" y="3692600"/>
              <a:ext cx="445675" cy="1618350"/>
            </a:xfrm>
            <a:custGeom>
              <a:rect b="b" l="l" r="r" t="t"/>
              <a:pathLst>
                <a:path extrusionOk="0" fill="none" h="64734" w="17827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3"/>
            <p:cNvSpPr/>
            <p:nvPr/>
          </p:nvSpPr>
          <p:spPr>
            <a:xfrm>
              <a:off x="841275" y="3673200"/>
              <a:ext cx="39975" cy="40550"/>
            </a:xfrm>
            <a:custGeom>
              <a:rect b="b" l="l" r="r" t="t"/>
              <a:pathLst>
                <a:path extrusionOk="0" h="1622" w="1599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3"/>
            <p:cNvSpPr/>
            <p:nvPr/>
          </p:nvSpPr>
          <p:spPr>
            <a:xfrm>
              <a:off x="969100" y="4182200"/>
              <a:ext cx="174625" cy="556975"/>
            </a:xfrm>
            <a:custGeom>
              <a:rect b="b" l="l" r="r" t="t"/>
              <a:pathLst>
                <a:path extrusionOk="0" fill="none" h="22279" w="6985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3"/>
            <p:cNvSpPr/>
            <p:nvPr/>
          </p:nvSpPr>
          <p:spPr>
            <a:xfrm>
              <a:off x="1123725" y="4163375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3"/>
            <p:cNvSpPr/>
            <p:nvPr/>
          </p:nvSpPr>
          <p:spPr>
            <a:xfrm>
              <a:off x="1393075" y="4882950"/>
              <a:ext cx="25" cy="428000"/>
            </a:xfrm>
            <a:custGeom>
              <a:rect b="b" l="l" r="r" t="t"/>
              <a:pathLst>
                <a:path extrusionOk="0" fill="none" h="17120" w="1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3"/>
            <p:cNvSpPr/>
            <p:nvPr/>
          </p:nvSpPr>
          <p:spPr>
            <a:xfrm>
              <a:off x="1373100" y="486412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3"/>
            <p:cNvSpPr/>
            <p:nvPr/>
          </p:nvSpPr>
          <p:spPr>
            <a:xfrm>
              <a:off x="1714900" y="4922900"/>
              <a:ext cx="164375" cy="388050"/>
            </a:xfrm>
            <a:custGeom>
              <a:rect b="b" l="l" r="r" t="t"/>
              <a:pathLst>
                <a:path extrusionOk="0" fill="none" h="15522" w="6575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3"/>
            <p:cNvSpPr/>
            <p:nvPr/>
          </p:nvSpPr>
          <p:spPr>
            <a:xfrm>
              <a:off x="1693800" y="4903475"/>
              <a:ext cx="43950" cy="40275"/>
            </a:xfrm>
            <a:custGeom>
              <a:rect b="b" l="l" r="r" t="t"/>
              <a:pathLst>
                <a:path extrusionOk="0" h="1611" w="1758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5" name="Google Shape;1065;p13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6" name="Google Shape;1066;p13"/>
          <p:cNvSpPr txBox="1"/>
          <p:nvPr>
            <p:ph idx="1" type="subTitle"/>
          </p:nvPr>
        </p:nvSpPr>
        <p:spPr>
          <a:xfrm>
            <a:off x="719988" y="3728592"/>
            <a:ext cx="1751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67" name="Google Shape;1067;p13"/>
          <p:cNvSpPr txBox="1"/>
          <p:nvPr>
            <p:ph idx="2" type="title"/>
          </p:nvPr>
        </p:nvSpPr>
        <p:spPr>
          <a:xfrm>
            <a:off x="720000" y="2868050"/>
            <a:ext cx="1466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8" name="Google Shape;1068;p13"/>
          <p:cNvSpPr txBox="1"/>
          <p:nvPr>
            <p:ph hasCustomPrompt="1" idx="3" type="title"/>
          </p:nvPr>
        </p:nvSpPr>
        <p:spPr>
          <a:xfrm>
            <a:off x="878350" y="1766925"/>
            <a:ext cx="584700" cy="58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9" name="Google Shape;1069;p13"/>
          <p:cNvSpPr txBox="1"/>
          <p:nvPr>
            <p:ph idx="4" type="subTitle"/>
          </p:nvPr>
        </p:nvSpPr>
        <p:spPr>
          <a:xfrm>
            <a:off x="3666713" y="3728575"/>
            <a:ext cx="1751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70" name="Google Shape;1070;p13"/>
          <p:cNvSpPr txBox="1"/>
          <p:nvPr>
            <p:ph idx="5" type="title"/>
          </p:nvPr>
        </p:nvSpPr>
        <p:spPr>
          <a:xfrm>
            <a:off x="3666725" y="2868050"/>
            <a:ext cx="14220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1" name="Google Shape;1071;p13"/>
          <p:cNvSpPr txBox="1"/>
          <p:nvPr>
            <p:ph hasCustomPrompt="1" idx="6" type="title"/>
          </p:nvPr>
        </p:nvSpPr>
        <p:spPr>
          <a:xfrm>
            <a:off x="3828350" y="1766950"/>
            <a:ext cx="584700" cy="58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2" name="Google Shape;1072;p13"/>
          <p:cNvSpPr txBox="1"/>
          <p:nvPr>
            <p:ph idx="7" type="subTitle"/>
          </p:nvPr>
        </p:nvSpPr>
        <p:spPr>
          <a:xfrm>
            <a:off x="6672288" y="3728575"/>
            <a:ext cx="1751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73" name="Google Shape;1073;p13"/>
          <p:cNvSpPr txBox="1"/>
          <p:nvPr>
            <p:ph idx="8" type="title"/>
          </p:nvPr>
        </p:nvSpPr>
        <p:spPr>
          <a:xfrm>
            <a:off x="6672300" y="2868050"/>
            <a:ext cx="13683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4" name="Google Shape;1074;p13"/>
          <p:cNvSpPr txBox="1"/>
          <p:nvPr>
            <p:ph hasCustomPrompt="1" idx="9" type="title"/>
          </p:nvPr>
        </p:nvSpPr>
        <p:spPr>
          <a:xfrm>
            <a:off x="6832500" y="1766950"/>
            <a:ext cx="584700" cy="58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5" name="Google Shape;1075;p13"/>
          <p:cNvSpPr/>
          <p:nvPr/>
        </p:nvSpPr>
        <p:spPr>
          <a:xfrm rot="5400000">
            <a:off x="500408" y="-71091"/>
            <a:ext cx="148483" cy="290677"/>
          </a:xfrm>
          <a:custGeom>
            <a:rect b="b" l="l" r="r" t="t"/>
            <a:pathLst>
              <a:path extrusionOk="0" fill="none" h="2357" w="1204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3"/>
          <p:cNvSpPr/>
          <p:nvPr/>
        </p:nvSpPr>
        <p:spPr>
          <a:xfrm rot="5400000">
            <a:off x="501950" y="75727"/>
            <a:ext cx="145400" cy="290677"/>
          </a:xfrm>
          <a:custGeom>
            <a:rect b="b" l="l" r="r" t="t"/>
            <a:pathLst>
              <a:path extrusionOk="0" fill="none" h="2357" w="1179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3"/>
          <p:cNvSpPr/>
          <p:nvPr/>
        </p:nvSpPr>
        <p:spPr>
          <a:xfrm rot="5400000">
            <a:off x="500408" y="222546"/>
            <a:ext cx="148483" cy="290677"/>
          </a:xfrm>
          <a:custGeom>
            <a:rect b="b" l="l" r="r" t="t"/>
            <a:pathLst>
              <a:path extrusionOk="0" fill="none" h="2357" w="1204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3"/>
          <p:cNvSpPr/>
          <p:nvPr/>
        </p:nvSpPr>
        <p:spPr>
          <a:xfrm rot="5400000">
            <a:off x="501950" y="369365"/>
            <a:ext cx="145400" cy="290677"/>
          </a:xfrm>
          <a:custGeom>
            <a:rect b="b" l="l" r="r" t="t"/>
            <a:pathLst>
              <a:path extrusionOk="0" fill="none" h="2357" w="1179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3"/>
          <p:cNvSpPr/>
          <p:nvPr/>
        </p:nvSpPr>
        <p:spPr>
          <a:xfrm rot="5400000">
            <a:off x="500408" y="516183"/>
            <a:ext cx="148483" cy="290677"/>
          </a:xfrm>
          <a:custGeom>
            <a:rect b="b" l="l" r="r" t="t"/>
            <a:pathLst>
              <a:path extrusionOk="0" fill="none" h="2357" w="1204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13"/>
          <p:cNvSpPr/>
          <p:nvPr/>
        </p:nvSpPr>
        <p:spPr>
          <a:xfrm rot="5400000">
            <a:off x="501950" y="663002"/>
            <a:ext cx="145400" cy="290677"/>
          </a:xfrm>
          <a:custGeom>
            <a:rect b="b" l="l" r="r" t="t"/>
            <a:pathLst>
              <a:path extrusionOk="0" fill="none" h="2357" w="1179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"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2" name="Google Shape;1082;p14"/>
          <p:cNvCxnSpPr/>
          <p:nvPr/>
        </p:nvCxnSpPr>
        <p:spPr>
          <a:xfrm>
            <a:off x="-13375" y="2030650"/>
            <a:ext cx="47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83" name="Google Shape;1083;p14"/>
          <p:cNvGrpSpPr/>
          <p:nvPr/>
        </p:nvGrpSpPr>
        <p:grpSpPr>
          <a:xfrm>
            <a:off x="392675" y="1621008"/>
            <a:ext cx="3009700" cy="1564192"/>
            <a:chOff x="392675" y="1513033"/>
            <a:chExt cx="3009700" cy="1564192"/>
          </a:xfrm>
        </p:grpSpPr>
        <p:sp>
          <p:nvSpPr>
            <p:cNvPr id="1084" name="Google Shape;1084;p14"/>
            <p:cNvSpPr/>
            <p:nvPr/>
          </p:nvSpPr>
          <p:spPr>
            <a:xfrm>
              <a:off x="878255" y="1659206"/>
              <a:ext cx="584816" cy="584816"/>
            </a:xfrm>
            <a:custGeom>
              <a:rect b="b" l="l" r="r" t="t"/>
              <a:pathLst>
                <a:path extrusionOk="0" fill="none" h="4813" w="4813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4"/>
            <p:cNvSpPr/>
            <p:nvPr/>
          </p:nvSpPr>
          <p:spPr>
            <a:xfrm>
              <a:off x="820418" y="2301733"/>
              <a:ext cx="122" cy="122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4"/>
            <p:cNvSpPr/>
            <p:nvPr/>
          </p:nvSpPr>
          <p:spPr>
            <a:xfrm>
              <a:off x="820418" y="1622632"/>
              <a:ext cx="122" cy="633540"/>
            </a:xfrm>
            <a:custGeom>
              <a:rect b="b" l="l" r="r" t="t"/>
              <a:pathLst>
                <a:path extrusionOk="0" fill="none" h="5214" w="1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4"/>
            <p:cNvSpPr/>
            <p:nvPr/>
          </p:nvSpPr>
          <p:spPr>
            <a:xfrm>
              <a:off x="820418" y="1601247"/>
              <a:ext cx="122" cy="122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4"/>
            <p:cNvSpPr/>
            <p:nvPr/>
          </p:nvSpPr>
          <p:spPr>
            <a:xfrm>
              <a:off x="865983" y="1601247"/>
              <a:ext cx="633662" cy="122"/>
            </a:xfrm>
            <a:custGeom>
              <a:rect b="b" l="l" r="r" t="t"/>
              <a:pathLst>
                <a:path extrusionOk="0" fill="none" h="1" w="5215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4"/>
            <p:cNvSpPr/>
            <p:nvPr/>
          </p:nvSpPr>
          <p:spPr>
            <a:xfrm>
              <a:off x="1520782" y="1601247"/>
              <a:ext cx="122" cy="122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4"/>
            <p:cNvSpPr/>
            <p:nvPr/>
          </p:nvSpPr>
          <p:spPr>
            <a:xfrm>
              <a:off x="1520782" y="1643896"/>
              <a:ext cx="122" cy="633540"/>
            </a:xfrm>
            <a:custGeom>
              <a:rect b="b" l="l" r="r" t="t"/>
              <a:pathLst>
                <a:path extrusionOk="0" fill="none" h="5214" w="1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4"/>
            <p:cNvSpPr/>
            <p:nvPr/>
          </p:nvSpPr>
          <p:spPr>
            <a:xfrm>
              <a:off x="1520782" y="2301733"/>
              <a:ext cx="122" cy="122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4"/>
            <p:cNvSpPr/>
            <p:nvPr/>
          </p:nvSpPr>
          <p:spPr>
            <a:xfrm>
              <a:off x="844719" y="2301733"/>
              <a:ext cx="633540" cy="122"/>
            </a:xfrm>
            <a:custGeom>
              <a:rect b="b" l="l" r="r" t="t"/>
              <a:pathLst>
                <a:path extrusionOk="0" fill="none" h="1" w="5214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4"/>
            <p:cNvSpPr/>
            <p:nvPr/>
          </p:nvSpPr>
          <p:spPr>
            <a:xfrm>
              <a:off x="732082" y="1513033"/>
              <a:ext cx="880200" cy="877163"/>
            </a:xfrm>
            <a:custGeom>
              <a:rect b="b" l="l" r="r" t="t"/>
              <a:pathLst>
                <a:path extrusionOk="0" fill="none" h="7219" w="7244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94" name="Google Shape;1094;p14"/>
            <p:cNvCxnSpPr/>
            <p:nvPr/>
          </p:nvCxnSpPr>
          <p:spPr>
            <a:xfrm>
              <a:off x="1612275" y="1922650"/>
              <a:ext cx="1790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1095" name="Google Shape;1095;p14"/>
            <p:cNvSpPr/>
            <p:nvPr/>
          </p:nvSpPr>
          <p:spPr>
            <a:xfrm>
              <a:off x="636097" y="2039765"/>
              <a:ext cx="94533" cy="122"/>
            </a:xfrm>
            <a:custGeom>
              <a:rect b="b" l="l" r="r" t="t"/>
              <a:pathLst>
                <a:path extrusionOk="0" fill="none" h="1" w="778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4"/>
            <p:cNvSpPr/>
            <p:nvPr/>
          </p:nvSpPr>
          <p:spPr>
            <a:xfrm>
              <a:off x="642173" y="1802341"/>
              <a:ext cx="82382" cy="122"/>
            </a:xfrm>
            <a:custGeom>
              <a:rect b="b" l="l" r="r" t="t"/>
              <a:pathLst>
                <a:path extrusionOk="0" fill="none" h="1" w="678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4"/>
            <p:cNvSpPr/>
            <p:nvPr/>
          </p:nvSpPr>
          <p:spPr>
            <a:xfrm>
              <a:off x="596487" y="1689583"/>
              <a:ext cx="128069" cy="122"/>
            </a:xfrm>
            <a:custGeom>
              <a:rect b="b" l="l" r="r" t="t"/>
              <a:pathLst>
                <a:path extrusionOk="0" fill="none" h="1" w="1054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98" name="Google Shape;1098;p14"/>
            <p:cNvGrpSpPr/>
            <p:nvPr/>
          </p:nvGrpSpPr>
          <p:grpSpPr>
            <a:xfrm>
              <a:off x="392675" y="1922525"/>
              <a:ext cx="336300" cy="1154701"/>
              <a:chOff x="392675" y="1955343"/>
              <a:chExt cx="336300" cy="1116300"/>
            </a:xfrm>
          </p:grpSpPr>
          <p:cxnSp>
            <p:nvCxnSpPr>
              <p:cNvPr id="1099" name="Google Shape;1099;p14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0" name="Google Shape;1100;p14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101" name="Google Shape;1101;p14"/>
              <p:cNvCxnSpPr/>
              <p:nvPr/>
            </p:nvCxnSpPr>
            <p:spPr>
              <a:xfrm>
                <a:off x="392675" y="1955464"/>
                <a:ext cx="33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oval"/>
                <a:tailEnd len="med" w="med" type="none"/>
              </a:ln>
            </p:spPr>
          </p:cxnSp>
        </p:grpSp>
        <p:sp>
          <p:nvSpPr>
            <p:cNvPr id="1102" name="Google Shape;1102;p14"/>
            <p:cNvSpPr/>
            <p:nvPr/>
          </p:nvSpPr>
          <p:spPr>
            <a:xfrm>
              <a:off x="1615281" y="2064188"/>
              <a:ext cx="64156" cy="122"/>
            </a:xfrm>
            <a:custGeom>
              <a:rect b="b" l="l" r="r" t="t"/>
              <a:pathLst>
                <a:path extrusionOk="0" fill="none" h="1" w="528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4"/>
            <p:cNvSpPr/>
            <p:nvPr/>
          </p:nvSpPr>
          <p:spPr>
            <a:xfrm>
              <a:off x="1612256" y="2173787"/>
              <a:ext cx="100608" cy="122"/>
            </a:xfrm>
            <a:custGeom>
              <a:rect b="b" l="l" r="r" t="t"/>
              <a:pathLst>
                <a:path extrusionOk="0" fill="none" h="1" w="828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14"/>
            <p:cNvSpPr/>
            <p:nvPr/>
          </p:nvSpPr>
          <p:spPr>
            <a:xfrm>
              <a:off x="1612144" y="1732231"/>
              <a:ext cx="100608" cy="122"/>
            </a:xfrm>
            <a:custGeom>
              <a:rect b="b" l="l" r="r" t="t"/>
              <a:pathLst>
                <a:path extrusionOk="0" fill="none" h="1" w="828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14"/>
            <p:cNvSpPr/>
            <p:nvPr/>
          </p:nvSpPr>
          <p:spPr>
            <a:xfrm>
              <a:off x="1612156" y="1823604"/>
              <a:ext cx="76307" cy="122"/>
            </a:xfrm>
            <a:custGeom>
              <a:rect b="b" l="l" r="r" t="t"/>
              <a:pathLst>
                <a:path extrusionOk="0" fill="none" h="1" w="628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6" name="Google Shape;1106;p14"/>
          <p:cNvGrpSpPr/>
          <p:nvPr/>
        </p:nvGrpSpPr>
        <p:grpSpPr>
          <a:xfrm>
            <a:off x="3363525" y="1622521"/>
            <a:ext cx="3042600" cy="1562680"/>
            <a:chOff x="3363525" y="1622521"/>
            <a:chExt cx="3042600" cy="1562680"/>
          </a:xfrm>
        </p:grpSpPr>
        <p:grpSp>
          <p:nvGrpSpPr>
            <p:cNvPr id="1107" name="Google Shape;1107;p14"/>
            <p:cNvGrpSpPr/>
            <p:nvPr/>
          </p:nvGrpSpPr>
          <p:grpSpPr>
            <a:xfrm>
              <a:off x="3363525" y="1622521"/>
              <a:ext cx="3042600" cy="877163"/>
              <a:chOff x="3363525" y="1503696"/>
              <a:chExt cx="3042600" cy="877163"/>
            </a:xfrm>
          </p:grpSpPr>
          <p:sp>
            <p:nvSpPr>
              <p:cNvPr id="1108" name="Google Shape;1108;p14"/>
              <p:cNvSpPr/>
              <p:nvPr/>
            </p:nvSpPr>
            <p:spPr>
              <a:xfrm>
                <a:off x="3828305" y="1649868"/>
                <a:ext cx="584816" cy="584816"/>
              </a:xfrm>
              <a:custGeom>
                <a:rect b="b" l="l" r="r" t="t"/>
                <a:pathLst>
                  <a:path extrusionOk="0" fill="none" h="4813" w="4813">
                    <a:moveTo>
                      <a:pt x="0" y="0"/>
                    </a:moveTo>
                    <a:lnTo>
                      <a:pt x="4812" y="0"/>
                    </a:lnTo>
                    <a:lnTo>
                      <a:pt x="4812" y="4812"/>
                    </a:lnTo>
                    <a:lnTo>
                      <a:pt x="0" y="4812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14"/>
              <p:cNvSpPr/>
              <p:nvPr/>
            </p:nvSpPr>
            <p:spPr>
              <a:xfrm>
                <a:off x="3770468" y="2292396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14"/>
              <p:cNvSpPr/>
              <p:nvPr/>
            </p:nvSpPr>
            <p:spPr>
              <a:xfrm>
                <a:off x="3770468" y="1613295"/>
                <a:ext cx="122" cy="633540"/>
              </a:xfrm>
              <a:custGeom>
                <a:rect b="b" l="l" r="r" t="t"/>
                <a:pathLst>
                  <a:path extrusionOk="0" fill="none" h="5214" w="1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14"/>
              <p:cNvSpPr/>
              <p:nvPr/>
            </p:nvSpPr>
            <p:spPr>
              <a:xfrm>
                <a:off x="3770468" y="1591910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14"/>
              <p:cNvSpPr/>
              <p:nvPr/>
            </p:nvSpPr>
            <p:spPr>
              <a:xfrm>
                <a:off x="3816033" y="1591910"/>
                <a:ext cx="633662" cy="122"/>
              </a:xfrm>
              <a:custGeom>
                <a:rect b="b" l="l" r="r" t="t"/>
                <a:pathLst>
                  <a:path extrusionOk="0" fill="none" h="1" w="5215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14"/>
              <p:cNvSpPr/>
              <p:nvPr/>
            </p:nvSpPr>
            <p:spPr>
              <a:xfrm>
                <a:off x="4470832" y="1591910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14"/>
              <p:cNvSpPr/>
              <p:nvPr/>
            </p:nvSpPr>
            <p:spPr>
              <a:xfrm>
                <a:off x="4470832" y="1634559"/>
                <a:ext cx="122" cy="633540"/>
              </a:xfrm>
              <a:custGeom>
                <a:rect b="b" l="l" r="r" t="t"/>
                <a:pathLst>
                  <a:path extrusionOk="0" fill="none" h="5214" w="1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14"/>
              <p:cNvSpPr/>
              <p:nvPr/>
            </p:nvSpPr>
            <p:spPr>
              <a:xfrm>
                <a:off x="4470832" y="2292396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14"/>
              <p:cNvSpPr/>
              <p:nvPr/>
            </p:nvSpPr>
            <p:spPr>
              <a:xfrm>
                <a:off x="3794769" y="2292396"/>
                <a:ext cx="633540" cy="122"/>
              </a:xfrm>
              <a:custGeom>
                <a:rect b="b" l="l" r="r" t="t"/>
                <a:pathLst>
                  <a:path extrusionOk="0" fill="none" h="1" w="5214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14"/>
              <p:cNvSpPr/>
              <p:nvPr/>
            </p:nvSpPr>
            <p:spPr>
              <a:xfrm>
                <a:off x="3682132" y="1503696"/>
                <a:ext cx="880200" cy="877163"/>
              </a:xfrm>
              <a:custGeom>
                <a:rect b="b" l="l" r="r" t="t"/>
                <a:pathLst>
                  <a:path extrusionOk="0" fill="none" h="7219" w="7244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14"/>
              <p:cNvSpPr/>
              <p:nvPr/>
            </p:nvSpPr>
            <p:spPr>
              <a:xfrm>
                <a:off x="3586147" y="2030427"/>
                <a:ext cx="94533" cy="122"/>
              </a:xfrm>
              <a:custGeom>
                <a:rect b="b" l="l" r="r" t="t"/>
                <a:pathLst>
                  <a:path extrusionOk="0" fill="none" h="1" w="778">
                    <a:moveTo>
                      <a:pt x="77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14"/>
              <p:cNvSpPr/>
              <p:nvPr/>
            </p:nvSpPr>
            <p:spPr>
              <a:xfrm>
                <a:off x="3592223" y="1793003"/>
                <a:ext cx="82382" cy="122"/>
              </a:xfrm>
              <a:custGeom>
                <a:rect b="b" l="l" r="r" t="t"/>
                <a:pathLst>
                  <a:path extrusionOk="0" fill="none" h="1" w="678">
                    <a:moveTo>
                      <a:pt x="67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14"/>
              <p:cNvSpPr/>
              <p:nvPr/>
            </p:nvSpPr>
            <p:spPr>
              <a:xfrm>
                <a:off x="3546537" y="1680245"/>
                <a:ext cx="128069" cy="122"/>
              </a:xfrm>
              <a:custGeom>
                <a:rect b="b" l="l" r="r" t="t"/>
                <a:pathLst>
                  <a:path extrusionOk="0" fill="none" h="1" w="1054">
                    <a:moveTo>
                      <a:pt x="1054" y="1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121" name="Google Shape;1121;p14"/>
              <p:cNvCxnSpPr/>
              <p:nvPr/>
            </p:nvCxnSpPr>
            <p:spPr>
              <a:xfrm>
                <a:off x="3363525" y="1913003"/>
                <a:ext cx="315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22" name="Google Shape;1122;p14"/>
              <p:cNvSpPr/>
              <p:nvPr/>
            </p:nvSpPr>
            <p:spPr>
              <a:xfrm>
                <a:off x="4565331" y="2054850"/>
                <a:ext cx="64156" cy="122"/>
              </a:xfrm>
              <a:custGeom>
                <a:rect b="b" l="l" r="r" t="t"/>
                <a:pathLst>
                  <a:path extrusionOk="0" fill="none" h="1" w="528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14"/>
              <p:cNvSpPr/>
              <p:nvPr/>
            </p:nvSpPr>
            <p:spPr>
              <a:xfrm>
                <a:off x="4562306" y="2164449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14"/>
              <p:cNvSpPr/>
              <p:nvPr/>
            </p:nvSpPr>
            <p:spPr>
              <a:xfrm>
                <a:off x="4562194" y="1722894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14"/>
              <p:cNvSpPr/>
              <p:nvPr/>
            </p:nvSpPr>
            <p:spPr>
              <a:xfrm>
                <a:off x="4562206" y="1814267"/>
                <a:ext cx="76307" cy="122"/>
              </a:xfrm>
              <a:custGeom>
                <a:rect b="b" l="l" r="r" t="t"/>
                <a:pathLst>
                  <a:path extrusionOk="0" fill="none" h="1" w="628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126" name="Google Shape;1126;p14"/>
              <p:cNvCxnSpPr/>
              <p:nvPr/>
            </p:nvCxnSpPr>
            <p:spPr>
              <a:xfrm>
                <a:off x="4565325" y="1922925"/>
                <a:ext cx="1840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127" name="Google Shape;1127;p14"/>
            <p:cNvGrpSpPr/>
            <p:nvPr/>
          </p:nvGrpSpPr>
          <p:grpSpPr>
            <a:xfrm>
              <a:off x="3369450" y="2030500"/>
              <a:ext cx="227100" cy="1154701"/>
              <a:chOff x="418775" y="1955343"/>
              <a:chExt cx="227100" cy="1116300"/>
            </a:xfrm>
          </p:grpSpPr>
          <p:cxnSp>
            <p:nvCxnSpPr>
              <p:cNvPr id="1128" name="Google Shape;1128;p14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9" name="Google Shape;1129;p14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grpSp>
        <p:nvGrpSpPr>
          <p:cNvPr id="1130" name="Google Shape;1130;p14"/>
          <p:cNvGrpSpPr/>
          <p:nvPr/>
        </p:nvGrpSpPr>
        <p:grpSpPr>
          <a:xfrm>
            <a:off x="6368275" y="1619796"/>
            <a:ext cx="1299390" cy="1565405"/>
            <a:chOff x="6368275" y="1619796"/>
            <a:chExt cx="1299390" cy="1565405"/>
          </a:xfrm>
        </p:grpSpPr>
        <p:grpSp>
          <p:nvGrpSpPr>
            <p:cNvPr id="1131" name="Google Shape;1131;p14"/>
            <p:cNvGrpSpPr/>
            <p:nvPr/>
          </p:nvGrpSpPr>
          <p:grpSpPr>
            <a:xfrm>
              <a:off x="6368275" y="1619796"/>
              <a:ext cx="1299390" cy="877163"/>
              <a:chOff x="3363525" y="1503696"/>
              <a:chExt cx="1299390" cy="877163"/>
            </a:xfrm>
          </p:grpSpPr>
          <p:sp>
            <p:nvSpPr>
              <p:cNvPr id="1132" name="Google Shape;1132;p14"/>
              <p:cNvSpPr/>
              <p:nvPr/>
            </p:nvSpPr>
            <p:spPr>
              <a:xfrm>
                <a:off x="3828305" y="1649868"/>
                <a:ext cx="584816" cy="584816"/>
              </a:xfrm>
              <a:custGeom>
                <a:rect b="b" l="l" r="r" t="t"/>
                <a:pathLst>
                  <a:path extrusionOk="0" fill="none" h="4813" w="4813">
                    <a:moveTo>
                      <a:pt x="0" y="0"/>
                    </a:moveTo>
                    <a:lnTo>
                      <a:pt x="4812" y="0"/>
                    </a:lnTo>
                    <a:lnTo>
                      <a:pt x="4812" y="4812"/>
                    </a:lnTo>
                    <a:lnTo>
                      <a:pt x="0" y="4812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14"/>
              <p:cNvSpPr/>
              <p:nvPr/>
            </p:nvSpPr>
            <p:spPr>
              <a:xfrm>
                <a:off x="3770468" y="2292396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14"/>
              <p:cNvSpPr/>
              <p:nvPr/>
            </p:nvSpPr>
            <p:spPr>
              <a:xfrm>
                <a:off x="3770468" y="1613295"/>
                <a:ext cx="122" cy="633540"/>
              </a:xfrm>
              <a:custGeom>
                <a:rect b="b" l="l" r="r" t="t"/>
                <a:pathLst>
                  <a:path extrusionOk="0" fill="none" h="5214" w="1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14"/>
              <p:cNvSpPr/>
              <p:nvPr/>
            </p:nvSpPr>
            <p:spPr>
              <a:xfrm>
                <a:off x="3770468" y="1591910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14"/>
              <p:cNvSpPr/>
              <p:nvPr/>
            </p:nvSpPr>
            <p:spPr>
              <a:xfrm>
                <a:off x="3816033" y="1591910"/>
                <a:ext cx="633662" cy="122"/>
              </a:xfrm>
              <a:custGeom>
                <a:rect b="b" l="l" r="r" t="t"/>
                <a:pathLst>
                  <a:path extrusionOk="0" fill="none" h="1" w="5215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14"/>
              <p:cNvSpPr/>
              <p:nvPr/>
            </p:nvSpPr>
            <p:spPr>
              <a:xfrm>
                <a:off x="4470832" y="1591910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14"/>
              <p:cNvSpPr/>
              <p:nvPr/>
            </p:nvSpPr>
            <p:spPr>
              <a:xfrm>
                <a:off x="4470832" y="1634559"/>
                <a:ext cx="122" cy="633540"/>
              </a:xfrm>
              <a:custGeom>
                <a:rect b="b" l="l" r="r" t="t"/>
                <a:pathLst>
                  <a:path extrusionOk="0" fill="none" h="5214" w="1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14"/>
              <p:cNvSpPr/>
              <p:nvPr/>
            </p:nvSpPr>
            <p:spPr>
              <a:xfrm>
                <a:off x="4470832" y="2292396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14"/>
              <p:cNvSpPr/>
              <p:nvPr/>
            </p:nvSpPr>
            <p:spPr>
              <a:xfrm>
                <a:off x="3794769" y="2292396"/>
                <a:ext cx="633540" cy="122"/>
              </a:xfrm>
              <a:custGeom>
                <a:rect b="b" l="l" r="r" t="t"/>
                <a:pathLst>
                  <a:path extrusionOk="0" fill="none" h="1" w="5214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14"/>
              <p:cNvSpPr/>
              <p:nvPr/>
            </p:nvSpPr>
            <p:spPr>
              <a:xfrm>
                <a:off x="3682132" y="1503696"/>
                <a:ext cx="880200" cy="877163"/>
              </a:xfrm>
              <a:custGeom>
                <a:rect b="b" l="l" r="r" t="t"/>
                <a:pathLst>
                  <a:path extrusionOk="0" fill="none" h="7219" w="7244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14"/>
              <p:cNvSpPr/>
              <p:nvPr/>
            </p:nvSpPr>
            <p:spPr>
              <a:xfrm>
                <a:off x="3586147" y="2030427"/>
                <a:ext cx="94533" cy="122"/>
              </a:xfrm>
              <a:custGeom>
                <a:rect b="b" l="l" r="r" t="t"/>
                <a:pathLst>
                  <a:path extrusionOk="0" fill="none" h="1" w="778">
                    <a:moveTo>
                      <a:pt x="77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14"/>
              <p:cNvSpPr/>
              <p:nvPr/>
            </p:nvSpPr>
            <p:spPr>
              <a:xfrm>
                <a:off x="3592223" y="1793003"/>
                <a:ext cx="82382" cy="122"/>
              </a:xfrm>
              <a:custGeom>
                <a:rect b="b" l="l" r="r" t="t"/>
                <a:pathLst>
                  <a:path extrusionOk="0" fill="none" h="1" w="678">
                    <a:moveTo>
                      <a:pt x="67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14"/>
              <p:cNvSpPr/>
              <p:nvPr/>
            </p:nvSpPr>
            <p:spPr>
              <a:xfrm>
                <a:off x="3546537" y="1680245"/>
                <a:ext cx="128069" cy="122"/>
              </a:xfrm>
              <a:custGeom>
                <a:rect b="b" l="l" r="r" t="t"/>
                <a:pathLst>
                  <a:path extrusionOk="0" fill="none" h="1" w="1054">
                    <a:moveTo>
                      <a:pt x="1054" y="1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145" name="Google Shape;1145;p14"/>
              <p:cNvCxnSpPr/>
              <p:nvPr/>
            </p:nvCxnSpPr>
            <p:spPr>
              <a:xfrm>
                <a:off x="3363525" y="1925203"/>
                <a:ext cx="315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46" name="Google Shape;1146;p14"/>
              <p:cNvSpPr/>
              <p:nvPr/>
            </p:nvSpPr>
            <p:spPr>
              <a:xfrm>
                <a:off x="4565331" y="2054850"/>
                <a:ext cx="64156" cy="122"/>
              </a:xfrm>
              <a:custGeom>
                <a:rect b="b" l="l" r="r" t="t"/>
                <a:pathLst>
                  <a:path extrusionOk="0" fill="none" h="1" w="528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14"/>
              <p:cNvSpPr/>
              <p:nvPr/>
            </p:nvSpPr>
            <p:spPr>
              <a:xfrm>
                <a:off x="4562306" y="2164449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14"/>
              <p:cNvSpPr/>
              <p:nvPr/>
            </p:nvSpPr>
            <p:spPr>
              <a:xfrm>
                <a:off x="4562194" y="1722894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14"/>
              <p:cNvSpPr/>
              <p:nvPr/>
            </p:nvSpPr>
            <p:spPr>
              <a:xfrm>
                <a:off x="4562206" y="1814267"/>
                <a:ext cx="76307" cy="122"/>
              </a:xfrm>
              <a:custGeom>
                <a:rect b="b" l="l" r="r" t="t"/>
                <a:pathLst>
                  <a:path extrusionOk="0" fill="none" h="1" w="628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50" name="Google Shape;1150;p14"/>
            <p:cNvGrpSpPr/>
            <p:nvPr/>
          </p:nvGrpSpPr>
          <p:grpSpPr>
            <a:xfrm>
              <a:off x="6374325" y="2030500"/>
              <a:ext cx="227100" cy="1154701"/>
              <a:chOff x="418775" y="1955343"/>
              <a:chExt cx="227100" cy="1116300"/>
            </a:xfrm>
          </p:grpSpPr>
          <p:cxnSp>
            <p:nvCxnSpPr>
              <p:cNvPr id="1151" name="Google Shape;1151;p14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2" name="Google Shape;1152;p14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grpSp>
        <p:nvGrpSpPr>
          <p:cNvPr id="1153" name="Google Shape;1153;p14"/>
          <p:cNvGrpSpPr/>
          <p:nvPr/>
        </p:nvGrpSpPr>
        <p:grpSpPr>
          <a:xfrm flipH="1">
            <a:off x="-274340" y="-2483486"/>
            <a:ext cx="7884219" cy="3433770"/>
            <a:chOff x="24125" y="294775"/>
            <a:chExt cx="7767703" cy="3383025"/>
          </a:xfrm>
        </p:grpSpPr>
        <p:sp>
          <p:nvSpPr>
            <p:cNvPr id="1154" name="Google Shape;1154;p14"/>
            <p:cNvSpPr/>
            <p:nvPr/>
          </p:nvSpPr>
          <p:spPr>
            <a:xfrm>
              <a:off x="1686375" y="607200"/>
              <a:ext cx="142125" cy="129550"/>
            </a:xfrm>
            <a:custGeom>
              <a:rect b="b" l="l" r="r" t="t"/>
              <a:pathLst>
                <a:path extrusionOk="0" h="5182" w="5685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14"/>
            <p:cNvSpPr/>
            <p:nvPr/>
          </p:nvSpPr>
          <p:spPr>
            <a:xfrm>
              <a:off x="66098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4"/>
            <p:cNvSpPr/>
            <p:nvPr/>
          </p:nvSpPr>
          <p:spPr>
            <a:xfrm>
              <a:off x="67216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4"/>
            <p:cNvSpPr/>
            <p:nvPr/>
          </p:nvSpPr>
          <p:spPr>
            <a:xfrm>
              <a:off x="68340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4"/>
            <p:cNvSpPr/>
            <p:nvPr/>
          </p:nvSpPr>
          <p:spPr>
            <a:xfrm>
              <a:off x="69459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4"/>
            <p:cNvSpPr/>
            <p:nvPr/>
          </p:nvSpPr>
          <p:spPr>
            <a:xfrm>
              <a:off x="70577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14"/>
            <p:cNvSpPr/>
            <p:nvPr/>
          </p:nvSpPr>
          <p:spPr>
            <a:xfrm>
              <a:off x="71701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14"/>
            <p:cNvSpPr/>
            <p:nvPr/>
          </p:nvSpPr>
          <p:spPr>
            <a:xfrm>
              <a:off x="728200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4"/>
            <p:cNvSpPr/>
            <p:nvPr/>
          </p:nvSpPr>
          <p:spPr>
            <a:xfrm>
              <a:off x="2406525" y="1218350"/>
              <a:ext cx="5385303" cy="1110475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4"/>
            <p:cNvSpPr/>
            <p:nvPr/>
          </p:nvSpPr>
          <p:spPr>
            <a:xfrm>
              <a:off x="987925" y="355975"/>
              <a:ext cx="6210225" cy="1468400"/>
            </a:xfrm>
            <a:custGeom>
              <a:rect b="b" l="l" r="r" t="t"/>
              <a:pathLst>
                <a:path extrusionOk="0" h="58736" w="248409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4"/>
            <p:cNvSpPr/>
            <p:nvPr/>
          </p:nvSpPr>
          <p:spPr>
            <a:xfrm>
              <a:off x="1265250" y="1389550"/>
              <a:ext cx="6299250" cy="1955000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4"/>
            <p:cNvSpPr/>
            <p:nvPr/>
          </p:nvSpPr>
          <p:spPr>
            <a:xfrm>
              <a:off x="1631600" y="1974425"/>
              <a:ext cx="6160000" cy="1095650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14"/>
            <p:cNvSpPr/>
            <p:nvPr/>
          </p:nvSpPr>
          <p:spPr>
            <a:xfrm>
              <a:off x="1978550" y="331575"/>
              <a:ext cx="4691750" cy="1289675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14"/>
            <p:cNvSpPr/>
            <p:nvPr/>
          </p:nvSpPr>
          <p:spPr>
            <a:xfrm>
              <a:off x="937150" y="2104550"/>
              <a:ext cx="6622775" cy="1510475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4"/>
            <p:cNvSpPr/>
            <p:nvPr/>
          </p:nvSpPr>
          <p:spPr>
            <a:xfrm>
              <a:off x="1664700" y="294775"/>
              <a:ext cx="3135650" cy="766675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4"/>
            <p:cNvSpPr/>
            <p:nvPr/>
          </p:nvSpPr>
          <p:spPr>
            <a:xfrm>
              <a:off x="100600" y="2193550"/>
              <a:ext cx="3410675" cy="530725"/>
            </a:xfrm>
            <a:custGeom>
              <a:rect b="b" l="l" r="r" t="t"/>
              <a:pathLst>
                <a:path extrusionOk="0" h="21229" w="136427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4"/>
            <p:cNvSpPr/>
            <p:nvPr/>
          </p:nvSpPr>
          <p:spPr>
            <a:xfrm>
              <a:off x="106300" y="832600"/>
              <a:ext cx="2024625" cy="395475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4"/>
            <p:cNvSpPr/>
            <p:nvPr/>
          </p:nvSpPr>
          <p:spPr>
            <a:xfrm>
              <a:off x="24125" y="1108225"/>
              <a:ext cx="1654850" cy="513025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4"/>
            <p:cNvSpPr/>
            <p:nvPr/>
          </p:nvSpPr>
          <p:spPr>
            <a:xfrm>
              <a:off x="24125" y="1371850"/>
              <a:ext cx="979225" cy="45197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4"/>
            <p:cNvSpPr/>
            <p:nvPr/>
          </p:nvSpPr>
          <p:spPr>
            <a:xfrm>
              <a:off x="5585500" y="1408375"/>
              <a:ext cx="1529900" cy="580350"/>
            </a:xfrm>
            <a:custGeom>
              <a:rect b="b" l="l" r="r" t="t"/>
              <a:pathLst>
                <a:path extrusionOk="0" h="23214" w="61196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4"/>
            <p:cNvSpPr/>
            <p:nvPr/>
          </p:nvSpPr>
          <p:spPr>
            <a:xfrm>
              <a:off x="5953000" y="35431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4"/>
            <p:cNvSpPr/>
            <p:nvPr/>
          </p:nvSpPr>
          <p:spPr>
            <a:xfrm>
              <a:off x="5976400" y="356650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4"/>
            <p:cNvSpPr/>
            <p:nvPr/>
          </p:nvSpPr>
          <p:spPr>
            <a:xfrm>
              <a:off x="5421175" y="22563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4"/>
            <p:cNvSpPr/>
            <p:nvPr/>
          </p:nvSpPr>
          <p:spPr>
            <a:xfrm>
              <a:off x="5444575" y="22797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4"/>
            <p:cNvSpPr/>
            <p:nvPr/>
          </p:nvSpPr>
          <p:spPr>
            <a:xfrm>
              <a:off x="5459400" y="19122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4"/>
            <p:cNvSpPr/>
            <p:nvPr/>
          </p:nvSpPr>
          <p:spPr>
            <a:xfrm>
              <a:off x="5482800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4"/>
            <p:cNvSpPr/>
            <p:nvPr/>
          </p:nvSpPr>
          <p:spPr>
            <a:xfrm>
              <a:off x="4736975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4"/>
            <p:cNvSpPr/>
            <p:nvPr/>
          </p:nvSpPr>
          <p:spPr>
            <a:xfrm>
              <a:off x="7044625" y="263295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4"/>
            <p:cNvSpPr/>
            <p:nvPr/>
          </p:nvSpPr>
          <p:spPr>
            <a:xfrm>
              <a:off x="4222850" y="1085400"/>
              <a:ext cx="134675" cy="134675"/>
            </a:xfrm>
            <a:custGeom>
              <a:rect b="b" l="l" r="r" t="t"/>
              <a:pathLst>
                <a:path extrusionOk="0" h="5387" w="5387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4"/>
            <p:cNvSpPr/>
            <p:nvPr/>
          </p:nvSpPr>
          <p:spPr>
            <a:xfrm>
              <a:off x="4246800" y="1108775"/>
              <a:ext cx="87350" cy="87925"/>
            </a:xfrm>
            <a:custGeom>
              <a:rect b="b" l="l" r="r" t="t"/>
              <a:pathLst>
                <a:path extrusionOk="0" h="3517" w="3494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4"/>
            <p:cNvSpPr/>
            <p:nvPr/>
          </p:nvSpPr>
          <p:spPr>
            <a:xfrm>
              <a:off x="3502700" y="25850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4"/>
            <p:cNvSpPr/>
            <p:nvPr/>
          </p:nvSpPr>
          <p:spPr>
            <a:xfrm>
              <a:off x="3526100" y="2608400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4"/>
            <p:cNvSpPr/>
            <p:nvPr/>
          </p:nvSpPr>
          <p:spPr>
            <a:xfrm>
              <a:off x="2281550" y="115615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4"/>
            <p:cNvSpPr/>
            <p:nvPr/>
          </p:nvSpPr>
          <p:spPr>
            <a:xfrm>
              <a:off x="2304950" y="1179550"/>
              <a:ext cx="87325" cy="87900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14"/>
            <p:cNvSpPr/>
            <p:nvPr/>
          </p:nvSpPr>
          <p:spPr>
            <a:xfrm>
              <a:off x="1577950" y="1004925"/>
              <a:ext cx="94750" cy="94750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14"/>
            <p:cNvSpPr/>
            <p:nvPr/>
          </p:nvSpPr>
          <p:spPr>
            <a:xfrm>
              <a:off x="1595075" y="1022050"/>
              <a:ext cx="59950" cy="59950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14"/>
            <p:cNvSpPr/>
            <p:nvPr/>
          </p:nvSpPr>
          <p:spPr>
            <a:xfrm>
              <a:off x="2892125" y="11704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14"/>
            <p:cNvSpPr/>
            <p:nvPr/>
          </p:nvSpPr>
          <p:spPr>
            <a:xfrm>
              <a:off x="7004675" y="136615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14"/>
            <p:cNvSpPr/>
            <p:nvPr/>
          </p:nvSpPr>
          <p:spPr>
            <a:xfrm>
              <a:off x="6446600" y="227060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14"/>
            <p:cNvSpPr/>
            <p:nvPr/>
          </p:nvSpPr>
          <p:spPr>
            <a:xfrm>
              <a:off x="6258275" y="3300575"/>
              <a:ext cx="69650" cy="69650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14"/>
            <p:cNvSpPr/>
            <p:nvPr/>
          </p:nvSpPr>
          <p:spPr>
            <a:xfrm>
              <a:off x="4746100" y="3030675"/>
              <a:ext cx="69650" cy="69075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14"/>
            <p:cNvSpPr/>
            <p:nvPr/>
          </p:nvSpPr>
          <p:spPr>
            <a:xfrm>
              <a:off x="5111875" y="1378700"/>
              <a:ext cx="106175" cy="106150"/>
            </a:xfrm>
            <a:custGeom>
              <a:rect b="b" l="l" r="r" t="t"/>
              <a:pathLst>
                <a:path extrusionOk="0" h="4246" w="4247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14"/>
            <p:cNvSpPr/>
            <p:nvPr/>
          </p:nvSpPr>
          <p:spPr>
            <a:xfrm>
              <a:off x="5692225" y="1404950"/>
              <a:ext cx="75350" cy="74775"/>
            </a:xfrm>
            <a:custGeom>
              <a:rect b="b" l="l" r="r" t="t"/>
              <a:pathLst>
                <a:path extrusionOk="0" h="2991" w="3014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14"/>
            <p:cNvSpPr/>
            <p:nvPr/>
          </p:nvSpPr>
          <p:spPr>
            <a:xfrm>
              <a:off x="5821750" y="1469425"/>
              <a:ext cx="79350" cy="79350"/>
            </a:xfrm>
            <a:custGeom>
              <a:rect b="b" l="l" r="r" t="t"/>
              <a:pathLst>
                <a:path extrusionOk="0" h="3174" w="3174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14"/>
            <p:cNvSpPr/>
            <p:nvPr/>
          </p:nvSpPr>
          <p:spPr>
            <a:xfrm>
              <a:off x="3572900" y="2384150"/>
              <a:ext cx="139825" cy="139250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14"/>
            <p:cNvSpPr/>
            <p:nvPr/>
          </p:nvSpPr>
          <p:spPr>
            <a:xfrm>
              <a:off x="5419450" y="2995300"/>
              <a:ext cx="139825" cy="139825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14"/>
            <p:cNvSpPr/>
            <p:nvPr/>
          </p:nvSpPr>
          <p:spPr>
            <a:xfrm>
              <a:off x="3311550" y="1787275"/>
              <a:ext cx="65075" cy="65075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14"/>
            <p:cNvSpPr/>
            <p:nvPr/>
          </p:nvSpPr>
          <p:spPr>
            <a:xfrm>
              <a:off x="3501550" y="1519075"/>
              <a:ext cx="143825" cy="144400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14"/>
            <p:cNvSpPr/>
            <p:nvPr/>
          </p:nvSpPr>
          <p:spPr>
            <a:xfrm>
              <a:off x="3526675" y="1544750"/>
              <a:ext cx="93600" cy="93050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14"/>
            <p:cNvSpPr/>
            <p:nvPr/>
          </p:nvSpPr>
          <p:spPr>
            <a:xfrm>
              <a:off x="1930050" y="1563575"/>
              <a:ext cx="106150" cy="106175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14"/>
            <p:cNvSpPr/>
            <p:nvPr/>
          </p:nvSpPr>
          <p:spPr>
            <a:xfrm>
              <a:off x="1621325" y="1563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14"/>
            <p:cNvSpPr/>
            <p:nvPr/>
          </p:nvSpPr>
          <p:spPr>
            <a:xfrm>
              <a:off x="944550" y="1765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14"/>
            <p:cNvSpPr/>
            <p:nvPr/>
          </p:nvSpPr>
          <p:spPr>
            <a:xfrm>
              <a:off x="496050" y="13239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14"/>
            <p:cNvSpPr/>
            <p:nvPr/>
          </p:nvSpPr>
          <p:spPr>
            <a:xfrm>
              <a:off x="3168300" y="1186975"/>
              <a:ext cx="72500" cy="73050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14"/>
            <p:cNvSpPr/>
            <p:nvPr/>
          </p:nvSpPr>
          <p:spPr>
            <a:xfrm>
              <a:off x="1238425" y="1362725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14"/>
            <p:cNvSpPr/>
            <p:nvPr/>
          </p:nvSpPr>
          <p:spPr>
            <a:xfrm>
              <a:off x="2281550" y="832600"/>
              <a:ext cx="2995850" cy="9725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14"/>
            <p:cNvSpPr/>
            <p:nvPr/>
          </p:nvSpPr>
          <p:spPr>
            <a:xfrm>
              <a:off x="2222775" y="800650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14"/>
            <p:cNvSpPr/>
            <p:nvPr/>
          </p:nvSpPr>
          <p:spPr>
            <a:xfrm>
              <a:off x="5235725" y="800650"/>
              <a:ext cx="73050" cy="73050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4"/>
            <p:cNvSpPr/>
            <p:nvPr/>
          </p:nvSpPr>
          <p:spPr>
            <a:xfrm>
              <a:off x="5732175" y="319450"/>
              <a:ext cx="1118450" cy="1117475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14"/>
            <p:cNvSpPr/>
            <p:nvPr/>
          </p:nvSpPr>
          <p:spPr>
            <a:xfrm>
              <a:off x="5870250" y="381100"/>
              <a:ext cx="1118475" cy="1117450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14"/>
            <p:cNvSpPr/>
            <p:nvPr/>
          </p:nvSpPr>
          <p:spPr>
            <a:xfrm>
              <a:off x="4775775" y="1974875"/>
              <a:ext cx="2300825" cy="706600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14"/>
            <p:cNvSpPr/>
            <p:nvPr/>
          </p:nvSpPr>
          <p:spPr>
            <a:xfrm>
              <a:off x="3518100" y="2023500"/>
              <a:ext cx="149550" cy="93050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14"/>
            <p:cNvSpPr/>
            <p:nvPr/>
          </p:nvSpPr>
          <p:spPr>
            <a:xfrm>
              <a:off x="36305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4"/>
            <p:cNvSpPr/>
            <p:nvPr/>
          </p:nvSpPr>
          <p:spPr>
            <a:xfrm>
              <a:off x="37423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14"/>
            <p:cNvSpPr/>
            <p:nvPr/>
          </p:nvSpPr>
          <p:spPr>
            <a:xfrm>
              <a:off x="38547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14"/>
            <p:cNvSpPr/>
            <p:nvPr/>
          </p:nvSpPr>
          <p:spPr>
            <a:xfrm>
              <a:off x="39666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14"/>
            <p:cNvSpPr/>
            <p:nvPr/>
          </p:nvSpPr>
          <p:spPr>
            <a:xfrm>
              <a:off x="40784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14"/>
            <p:cNvSpPr/>
            <p:nvPr/>
          </p:nvSpPr>
          <p:spPr>
            <a:xfrm>
              <a:off x="41908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14"/>
            <p:cNvSpPr/>
            <p:nvPr/>
          </p:nvSpPr>
          <p:spPr>
            <a:xfrm>
              <a:off x="430272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14"/>
            <p:cNvSpPr/>
            <p:nvPr/>
          </p:nvSpPr>
          <p:spPr>
            <a:xfrm>
              <a:off x="27180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14"/>
            <p:cNvSpPr/>
            <p:nvPr/>
          </p:nvSpPr>
          <p:spPr>
            <a:xfrm>
              <a:off x="29258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14"/>
            <p:cNvSpPr/>
            <p:nvPr/>
          </p:nvSpPr>
          <p:spPr>
            <a:xfrm>
              <a:off x="3133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14"/>
            <p:cNvSpPr/>
            <p:nvPr/>
          </p:nvSpPr>
          <p:spPr>
            <a:xfrm>
              <a:off x="33417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14"/>
            <p:cNvSpPr/>
            <p:nvPr/>
          </p:nvSpPr>
          <p:spPr>
            <a:xfrm>
              <a:off x="3549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14"/>
            <p:cNvSpPr/>
            <p:nvPr/>
          </p:nvSpPr>
          <p:spPr>
            <a:xfrm>
              <a:off x="37572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14"/>
            <p:cNvSpPr/>
            <p:nvPr/>
          </p:nvSpPr>
          <p:spPr>
            <a:xfrm>
              <a:off x="61139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14"/>
            <p:cNvSpPr/>
            <p:nvPr/>
          </p:nvSpPr>
          <p:spPr>
            <a:xfrm>
              <a:off x="5906200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14"/>
            <p:cNvSpPr/>
            <p:nvPr/>
          </p:nvSpPr>
          <p:spPr>
            <a:xfrm>
              <a:off x="5698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14"/>
            <p:cNvSpPr/>
            <p:nvPr/>
          </p:nvSpPr>
          <p:spPr>
            <a:xfrm>
              <a:off x="54902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14"/>
            <p:cNvSpPr/>
            <p:nvPr/>
          </p:nvSpPr>
          <p:spPr>
            <a:xfrm>
              <a:off x="5282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14"/>
            <p:cNvSpPr/>
            <p:nvPr/>
          </p:nvSpPr>
          <p:spPr>
            <a:xfrm>
              <a:off x="5074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14"/>
            <p:cNvSpPr/>
            <p:nvPr/>
          </p:nvSpPr>
          <p:spPr>
            <a:xfrm>
              <a:off x="4867075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14"/>
            <p:cNvSpPr/>
            <p:nvPr/>
          </p:nvSpPr>
          <p:spPr>
            <a:xfrm>
              <a:off x="4658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14"/>
            <p:cNvSpPr/>
            <p:nvPr/>
          </p:nvSpPr>
          <p:spPr>
            <a:xfrm>
              <a:off x="48534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14"/>
            <p:cNvSpPr/>
            <p:nvPr/>
          </p:nvSpPr>
          <p:spPr>
            <a:xfrm>
              <a:off x="49407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4"/>
            <p:cNvSpPr/>
            <p:nvPr/>
          </p:nvSpPr>
          <p:spPr>
            <a:xfrm>
              <a:off x="50280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4"/>
            <p:cNvSpPr/>
            <p:nvPr/>
          </p:nvSpPr>
          <p:spPr>
            <a:xfrm>
              <a:off x="51153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4"/>
            <p:cNvSpPr/>
            <p:nvPr/>
          </p:nvSpPr>
          <p:spPr>
            <a:xfrm>
              <a:off x="52026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14"/>
            <p:cNvSpPr/>
            <p:nvPr/>
          </p:nvSpPr>
          <p:spPr>
            <a:xfrm>
              <a:off x="52899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14"/>
            <p:cNvSpPr/>
            <p:nvPr/>
          </p:nvSpPr>
          <p:spPr>
            <a:xfrm>
              <a:off x="53772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4"/>
            <p:cNvSpPr/>
            <p:nvPr/>
          </p:nvSpPr>
          <p:spPr>
            <a:xfrm>
              <a:off x="54651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4"/>
            <p:cNvSpPr/>
            <p:nvPr/>
          </p:nvSpPr>
          <p:spPr>
            <a:xfrm>
              <a:off x="5552425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4"/>
            <p:cNvSpPr/>
            <p:nvPr/>
          </p:nvSpPr>
          <p:spPr>
            <a:xfrm>
              <a:off x="56397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4"/>
            <p:cNvSpPr/>
            <p:nvPr/>
          </p:nvSpPr>
          <p:spPr>
            <a:xfrm>
              <a:off x="57270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8" name="Google Shape;1248;p14"/>
          <p:cNvGrpSpPr/>
          <p:nvPr/>
        </p:nvGrpSpPr>
        <p:grpSpPr>
          <a:xfrm>
            <a:off x="8757750" y="2728975"/>
            <a:ext cx="1552150" cy="3475150"/>
            <a:chOff x="327125" y="2375600"/>
            <a:chExt cx="1552150" cy="3475150"/>
          </a:xfrm>
        </p:grpSpPr>
        <p:sp>
          <p:nvSpPr>
            <p:cNvPr id="1249" name="Google Shape;1249;p14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4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4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14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14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4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14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14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14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14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14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14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14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14"/>
            <p:cNvSpPr/>
            <p:nvPr/>
          </p:nvSpPr>
          <p:spPr>
            <a:xfrm>
              <a:off x="861250" y="3692600"/>
              <a:ext cx="445675" cy="1618350"/>
            </a:xfrm>
            <a:custGeom>
              <a:rect b="b" l="l" r="r" t="t"/>
              <a:pathLst>
                <a:path extrusionOk="0" fill="none" h="64734" w="17827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14"/>
            <p:cNvSpPr/>
            <p:nvPr/>
          </p:nvSpPr>
          <p:spPr>
            <a:xfrm>
              <a:off x="841275" y="3673200"/>
              <a:ext cx="39975" cy="40550"/>
            </a:xfrm>
            <a:custGeom>
              <a:rect b="b" l="l" r="r" t="t"/>
              <a:pathLst>
                <a:path extrusionOk="0" h="1622" w="1599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14"/>
            <p:cNvSpPr/>
            <p:nvPr/>
          </p:nvSpPr>
          <p:spPr>
            <a:xfrm>
              <a:off x="969100" y="4182200"/>
              <a:ext cx="174625" cy="556975"/>
            </a:xfrm>
            <a:custGeom>
              <a:rect b="b" l="l" r="r" t="t"/>
              <a:pathLst>
                <a:path extrusionOk="0" fill="none" h="22279" w="6985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14"/>
            <p:cNvSpPr/>
            <p:nvPr/>
          </p:nvSpPr>
          <p:spPr>
            <a:xfrm>
              <a:off x="1123725" y="4163375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14"/>
            <p:cNvSpPr/>
            <p:nvPr/>
          </p:nvSpPr>
          <p:spPr>
            <a:xfrm>
              <a:off x="1393075" y="4882950"/>
              <a:ext cx="25" cy="428000"/>
            </a:xfrm>
            <a:custGeom>
              <a:rect b="b" l="l" r="r" t="t"/>
              <a:pathLst>
                <a:path extrusionOk="0" fill="none" h="17120" w="1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14"/>
            <p:cNvSpPr/>
            <p:nvPr/>
          </p:nvSpPr>
          <p:spPr>
            <a:xfrm>
              <a:off x="1373100" y="486412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14"/>
            <p:cNvSpPr/>
            <p:nvPr/>
          </p:nvSpPr>
          <p:spPr>
            <a:xfrm>
              <a:off x="1714900" y="4922900"/>
              <a:ext cx="164375" cy="388050"/>
            </a:xfrm>
            <a:custGeom>
              <a:rect b="b" l="l" r="r" t="t"/>
              <a:pathLst>
                <a:path extrusionOk="0" fill="none" h="15522" w="6575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14"/>
            <p:cNvSpPr/>
            <p:nvPr/>
          </p:nvSpPr>
          <p:spPr>
            <a:xfrm>
              <a:off x="1693800" y="4903475"/>
              <a:ext cx="43950" cy="40275"/>
            </a:xfrm>
            <a:custGeom>
              <a:rect b="b" l="l" r="r" t="t"/>
              <a:pathLst>
                <a:path extrusionOk="0" h="1611" w="1758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0" name="Google Shape;1270;p14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71" name="Google Shape;1271;p14"/>
          <p:cNvSpPr txBox="1"/>
          <p:nvPr>
            <p:ph idx="1" type="subTitle"/>
          </p:nvPr>
        </p:nvSpPr>
        <p:spPr>
          <a:xfrm>
            <a:off x="719988" y="3728592"/>
            <a:ext cx="1751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72" name="Google Shape;1272;p14"/>
          <p:cNvSpPr txBox="1"/>
          <p:nvPr>
            <p:ph idx="2" type="title"/>
          </p:nvPr>
        </p:nvSpPr>
        <p:spPr>
          <a:xfrm>
            <a:off x="720000" y="2868050"/>
            <a:ext cx="9114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73" name="Google Shape;1273;p14"/>
          <p:cNvSpPr txBox="1"/>
          <p:nvPr>
            <p:ph hasCustomPrompt="1" idx="3" type="title"/>
          </p:nvPr>
        </p:nvSpPr>
        <p:spPr>
          <a:xfrm>
            <a:off x="878350" y="1768675"/>
            <a:ext cx="584700" cy="58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4" name="Google Shape;1274;p14"/>
          <p:cNvSpPr txBox="1"/>
          <p:nvPr>
            <p:ph idx="4" type="subTitle"/>
          </p:nvPr>
        </p:nvSpPr>
        <p:spPr>
          <a:xfrm>
            <a:off x="3666713" y="3728575"/>
            <a:ext cx="1751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75" name="Google Shape;1275;p14"/>
          <p:cNvSpPr txBox="1"/>
          <p:nvPr>
            <p:ph idx="5" type="title"/>
          </p:nvPr>
        </p:nvSpPr>
        <p:spPr>
          <a:xfrm>
            <a:off x="3666725" y="2868050"/>
            <a:ext cx="9114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76" name="Google Shape;1276;p14"/>
          <p:cNvSpPr txBox="1"/>
          <p:nvPr>
            <p:ph hasCustomPrompt="1" idx="6" type="title"/>
          </p:nvPr>
        </p:nvSpPr>
        <p:spPr>
          <a:xfrm>
            <a:off x="3828350" y="1768675"/>
            <a:ext cx="584700" cy="58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7" name="Google Shape;1277;p14"/>
          <p:cNvSpPr txBox="1"/>
          <p:nvPr>
            <p:ph idx="7" type="subTitle"/>
          </p:nvPr>
        </p:nvSpPr>
        <p:spPr>
          <a:xfrm>
            <a:off x="6672288" y="3728575"/>
            <a:ext cx="1751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78" name="Google Shape;1278;p14"/>
          <p:cNvSpPr txBox="1"/>
          <p:nvPr>
            <p:ph idx="8" type="title"/>
          </p:nvPr>
        </p:nvSpPr>
        <p:spPr>
          <a:xfrm>
            <a:off x="6672300" y="2868050"/>
            <a:ext cx="9114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79" name="Google Shape;1279;p14"/>
          <p:cNvSpPr txBox="1"/>
          <p:nvPr>
            <p:ph hasCustomPrompt="1" idx="9" type="title"/>
          </p:nvPr>
        </p:nvSpPr>
        <p:spPr>
          <a:xfrm>
            <a:off x="6832500" y="1768675"/>
            <a:ext cx="584700" cy="58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0" name="Google Shape;1280;p14"/>
          <p:cNvSpPr/>
          <p:nvPr/>
        </p:nvSpPr>
        <p:spPr>
          <a:xfrm rot="5400000">
            <a:off x="8495108" y="-71091"/>
            <a:ext cx="148483" cy="290677"/>
          </a:xfrm>
          <a:custGeom>
            <a:rect b="b" l="l" r="r" t="t"/>
            <a:pathLst>
              <a:path extrusionOk="0" fill="none" h="2357" w="1204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14"/>
          <p:cNvSpPr/>
          <p:nvPr/>
        </p:nvSpPr>
        <p:spPr>
          <a:xfrm rot="5400000">
            <a:off x="8496650" y="75727"/>
            <a:ext cx="145400" cy="290677"/>
          </a:xfrm>
          <a:custGeom>
            <a:rect b="b" l="l" r="r" t="t"/>
            <a:pathLst>
              <a:path extrusionOk="0" fill="none" h="2357" w="1179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14"/>
          <p:cNvSpPr/>
          <p:nvPr/>
        </p:nvSpPr>
        <p:spPr>
          <a:xfrm rot="5400000">
            <a:off x="8495108" y="222546"/>
            <a:ext cx="148483" cy="290677"/>
          </a:xfrm>
          <a:custGeom>
            <a:rect b="b" l="l" r="r" t="t"/>
            <a:pathLst>
              <a:path extrusionOk="0" fill="none" h="2357" w="1204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14"/>
          <p:cNvSpPr/>
          <p:nvPr/>
        </p:nvSpPr>
        <p:spPr>
          <a:xfrm rot="5400000">
            <a:off x="8496650" y="369365"/>
            <a:ext cx="145400" cy="290677"/>
          </a:xfrm>
          <a:custGeom>
            <a:rect b="b" l="l" r="r" t="t"/>
            <a:pathLst>
              <a:path extrusionOk="0" fill="none" h="2357" w="1179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14"/>
          <p:cNvSpPr/>
          <p:nvPr/>
        </p:nvSpPr>
        <p:spPr>
          <a:xfrm rot="5400000">
            <a:off x="8495108" y="516183"/>
            <a:ext cx="148483" cy="290677"/>
          </a:xfrm>
          <a:custGeom>
            <a:rect b="b" l="l" r="r" t="t"/>
            <a:pathLst>
              <a:path extrusionOk="0" fill="none" h="2357" w="1204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14"/>
          <p:cNvSpPr/>
          <p:nvPr/>
        </p:nvSpPr>
        <p:spPr>
          <a:xfrm rot="5400000">
            <a:off x="8496650" y="663002"/>
            <a:ext cx="145400" cy="290677"/>
          </a:xfrm>
          <a:custGeom>
            <a:rect b="b" l="l" r="r" t="t"/>
            <a:pathLst>
              <a:path extrusionOk="0" fill="none" h="2357" w="1179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7" name="Google Shape;1287;p15"/>
          <p:cNvGrpSpPr/>
          <p:nvPr/>
        </p:nvGrpSpPr>
        <p:grpSpPr>
          <a:xfrm>
            <a:off x="2019110" y="-2483486"/>
            <a:ext cx="7884219" cy="3433770"/>
            <a:chOff x="24125" y="294775"/>
            <a:chExt cx="7767703" cy="3383025"/>
          </a:xfrm>
        </p:grpSpPr>
        <p:sp>
          <p:nvSpPr>
            <p:cNvPr id="1288" name="Google Shape;1288;p15"/>
            <p:cNvSpPr/>
            <p:nvPr/>
          </p:nvSpPr>
          <p:spPr>
            <a:xfrm>
              <a:off x="1686375" y="607200"/>
              <a:ext cx="142125" cy="129550"/>
            </a:xfrm>
            <a:custGeom>
              <a:rect b="b" l="l" r="r" t="t"/>
              <a:pathLst>
                <a:path extrusionOk="0" h="5182" w="5685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15"/>
            <p:cNvSpPr/>
            <p:nvPr/>
          </p:nvSpPr>
          <p:spPr>
            <a:xfrm>
              <a:off x="66098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15"/>
            <p:cNvSpPr/>
            <p:nvPr/>
          </p:nvSpPr>
          <p:spPr>
            <a:xfrm>
              <a:off x="67216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15"/>
            <p:cNvSpPr/>
            <p:nvPr/>
          </p:nvSpPr>
          <p:spPr>
            <a:xfrm>
              <a:off x="68340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15"/>
            <p:cNvSpPr/>
            <p:nvPr/>
          </p:nvSpPr>
          <p:spPr>
            <a:xfrm>
              <a:off x="69459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15"/>
            <p:cNvSpPr/>
            <p:nvPr/>
          </p:nvSpPr>
          <p:spPr>
            <a:xfrm>
              <a:off x="70577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15"/>
            <p:cNvSpPr/>
            <p:nvPr/>
          </p:nvSpPr>
          <p:spPr>
            <a:xfrm>
              <a:off x="71701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15"/>
            <p:cNvSpPr/>
            <p:nvPr/>
          </p:nvSpPr>
          <p:spPr>
            <a:xfrm>
              <a:off x="728200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15"/>
            <p:cNvSpPr/>
            <p:nvPr/>
          </p:nvSpPr>
          <p:spPr>
            <a:xfrm>
              <a:off x="2406525" y="1218350"/>
              <a:ext cx="5385303" cy="1110475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15"/>
            <p:cNvSpPr/>
            <p:nvPr/>
          </p:nvSpPr>
          <p:spPr>
            <a:xfrm>
              <a:off x="987925" y="355975"/>
              <a:ext cx="6210225" cy="1468400"/>
            </a:xfrm>
            <a:custGeom>
              <a:rect b="b" l="l" r="r" t="t"/>
              <a:pathLst>
                <a:path extrusionOk="0" h="58736" w="248409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15"/>
            <p:cNvSpPr/>
            <p:nvPr/>
          </p:nvSpPr>
          <p:spPr>
            <a:xfrm>
              <a:off x="1265250" y="1389550"/>
              <a:ext cx="6299250" cy="1955000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15"/>
            <p:cNvSpPr/>
            <p:nvPr/>
          </p:nvSpPr>
          <p:spPr>
            <a:xfrm>
              <a:off x="1631600" y="1974425"/>
              <a:ext cx="6160000" cy="1095650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15"/>
            <p:cNvSpPr/>
            <p:nvPr/>
          </p:nvSpPr>
          <p:spPr>
            <a:xfrm>
              <a:off x="1978550" y="331575"/>
              <a:ext cx="4691750" cy="1289675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15"/>
            <p:cNvSpPr/>
            <p:nvPr/>
          </p:nvSpPr>
          <p:spPr>
            <a:xfrm>
              <a:off x="937150" y="2104550"/>
              <a:ext cx="6622775" cy="1510475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15"/>
            <p:cNvSpPr/>
            <p:nvPr/>
          </p:nvSpPr>
          <p:spPr>
            <a:xfrm>
              <a:off x="1664700" y="294775"/>
              <a:ext cx="3135650" cy="766675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15"/>
            <p:cNvSpPr/>
            <p:nvPr/>
          </p:nvSpPr>
          <p:spPr>
            <a:xfrm>
              <a:off x="100600" y="2193550"/>
              <a:ext cx="3410675" cy="530725"/>
            </a:xfrm>
            <a:custGeom>
              <a:rect b="b" l="l" r="r" t="t"/>
              <a:pathLst>
                <a:path extrusionOk="0" h="21229" w="136427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15"/>
            <p:cNvSpPr/>
            <p:nvPr/>
          </p:nvSpPr>
          <p:spPr>
            <a:xfrm>
              <a:off x="106300" y="832600"/>
              <a:ext cx="2024625" cy="395475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15"/>
            <p:cNvSpPr/>
            <p:nvPr/>
          </p:nvSpPr>
          <p:spPr>
            <a:xfrm>
              <a:off x="24125" y="1108225"/>
              <a:ext cx="1654850" cy="513025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15"/>
            <p:cNvSpPr/>
            <p:nvPr/>
          </p:nvSpPr>
          <p:spPr>
            <a:xfrm>
              <a:off x="24125" y="1371850"/>
              <a:ext cx="979225" cy="45197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15"/>
            <p:cNvSpPr/>
            <p:nvPr/>
          </p:nvSpPr>
          <p:spPr>
            <a:xfrm>
              <a:off x="5585500" y="1408375"/>
              <a:ext cx="1529900" cy="580350"/>
            </a:xfrm>
            <a:custGeom>
              <a:rect b="b" l="l" r="r" t="t"/>
              <a:pathLst>
                <a:path extrusionOk="0" h="23214" w="61196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15"/>
            <p:cNvSpPr/>
            <p:nvPr/>
          </p:nvSpPr>
          <p:spPr>
            <a:xfrm>
              <a:off x="5953000" y="35431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15"/>
            <p:cNvSpPr/>
            <p:nvPr/>
          </p:nvSpPr>
          <p:spPr>
            <a:xfrm>
              <a:off x="5976400" y="356650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15"/>
            <p:cNvSpPr/>
            <p:nvPr/>
          </p:nvSpPr>
          <p:spPr>
            <a:xfrm>
              <a:off x="5421175" y="22563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15"/>
            <p:cNvSpPr/>
            <p:nvPr/>
          </p:nvSpPr>
          <p:spPr>
            <a:xfrm>
              <a:off x="5444575" y="22797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15"/>
            <p:cNvSpPr/>
            <p:nvPr/>
          </p:nvSpPr>
          <p:spPr>
            <a:xfrm>
              <a:off x="5459400" y="19122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15"/>
            <p:cNvSpPr/>
            <p:nvPr/>
          </p:nvSpPr>
          <p:spPr>
            <a:xfrm>
              <a:off x="5482800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15"/>
            <p:cNvSpPr/>
            <p:nvPr/>
          </p:nvSpPr>
          <p:spPr>
            <a:xfrm>
              <a:off x="4736975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15"/>
            <p:cNvSpPr/>
            <p:nvPr/>
          </p:nvSpPr>
          <p:spPr>
            <a:xfrm>
              <a:off x="7044625" y="263295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15"/>
            <p:cNvSpPr/>
            <p:nvPr/>
          </p:nvSpPr>
          <p:spPr>
            <a:xfrm>
              <a:off x="4222850" y="1085400"/>
              <a:ext cx="134675" cy="134675"/>
            </a:xfrm>
            <a:custGeom>
              <a:rect b="b" l="l" r="r" t="t"/>
              <a:pathLst>
                <a:path extrusionOk="0" h="5387" w="5387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15"/>
            <p:cNvSpPr/>
            <p:nvPr/>
          </p:nvSpPr>
          <p:spPr>
            <a:xfrm>
              <a:off x="4246800" y="1108775"/>
              <a:ext cx="87350" cy="87925"/>
            </a:xfrm>
            <a:custGeom>
              <a:rect b="b" l="l" r="r" t="t"/>
              <a:pathLst>
                <a:path extrusionOk="0" h="3517" w="3494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15"/>
            <p:cNvSpPr/>
            <p:nvPr/>
          </p:nvSpPr>
          <p:spPr>
            <a:xfrm>
              <a:off x="3502700" y="25850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15"/>
            <p:cNvSpPr/>
            <p:nvPr/>
          </p:nvSpPr>
          <p:spPr>
            <a:xfrm>
              <a:off x="3526100" y="2608400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15"/>
            <p:cNvSpPr/>
            <p:nvPr/>
          </p:nvSpPr>
          <p:spPr>
            <a:xfrm>
              <a:off x="2281550" y="115615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15"/>
            <p:cNvSpPr/>
            <p:nvPr/>
          </p:nvSpPr>
          <p:spPr>
            <a:xfrm>
              <a:off x="2304950" y="1179550"/>
              <a:ext cx="87325" cy="87900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15"/>
            <p:cNvSpPr/>
            <p:nvPr/>
          </p:nvSpPr>
          <p:spPr>
            <a:xfrm>
              <a:off x="1577950" y="1004925"/>
              <a:ext cx="94750" cy="94750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15"/>
            <p:cNvSpPr/>
            <p:nvPr/>
          </p:nvSpPr>
          <p:spPr>
            <a:xfrm>
              <a:off x="1595075" y="1022050"/>
              <a:ext cx="59950" cy="59950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15"/>
            <p:cNvSpPr/>
            <p:nvPr/>
          </p:nvSpPr>
          <p:spPr>
            <a:xfrm>
              <a:off x="2892125" y="11704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15"/>
            <p:cNvSpPr/>
            <p:nvPr/>
          </p:nvSpPr>
          <p:spPr>
            <a:xfrm>
              <a:off x="7004675" y="136615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15"/>
            <p:cNvSpPr/>
            <p:nvPr/>
          </p:nvSpPr>
          <p:spPr>
            <a:xfrm>
              <a:off x="6446600" y="227060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15"/>
            <p:cNvSpPr/>
            <p:nvPr/>
          </p:nvSpPr>
          <p:spPr>
            <a:xfrm>
              <a:off x="6258275" y="3300575"/>
              <a:ext cx="69650" cy="69650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15"/>
            <p:cNvSpPr/>
            <p:nvPr/>
          </p:nvSpPr>
          <p:spPr>
            <a:xfrm>
              <a:off x="4746100" y="3030675"/>
              <a:ext cx="69650" cy="69075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15"/>
            <p:cNvSpPr/>
            <p:nvPr/>
          </p:nvSpPr>
          <p:spPr>
            <a:xfrm>
              <a:off x="5111875" y="1378700"/>
              <a:ext cx="106175" cy="106150"/>
            </a:xfrm>
            <a:custGeom>
              <a:rect b="b" l="l" r="r" t="t"/>
              <a:pathLst>
                <a:path extrusionOk="0" h="4246" w="4247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15"/>
            <p:cNvSpPr/>
            <p:nvPr/>
          </p:nvSpPr>
          <p:spPr>
            <a:xfrm>
              <a:off x="5692225" y="1404950"/>
              <a:ext cx="75350" cy="74775"/>
            </a:xfrm>
            <a:custGeom>
              <a:rect b="b" l="l" r="r" t="t"/>
              <a:pathLst>
                <a:path extrusionOk="0" h="2991" w="3014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15"/>
            <p:cNvSpPr/>
            <p:nvPr/>
          </p:nvSpPr>
          <p:spPr>
            <a:xfrm>
              <a:off x="5821750" y="1469425"/>
              <a:ext cx="79350" cy="79350"/>
            </a:xfrm>
            <a:custGeom>
              <a:rect b="b" l="l" r="r" t="t"/>
              <a:pathLst>
                <a:path extrusionOk="0" h="3174" w="3174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15"/>
            <p:cNvSpPr/>
            <p:nvPr/>
          </p:nvSpPr>
          <p:spPr>
            <a:xfrm>
              <a:off x="3572900" y="2384150"/>
              <a:ext cx="139825" cy="139250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15"/>
            <p:cNvSpPr/>
            <p:nvPr/>
          </p:nvSpPr>
          <p:spPr>
            <a:xfrm>
              <a:off x="5419450" y="2995300"/>
              <a:ext cx="139825" cy="139825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15"/>
            <p:cNvSpPr/>
            <p:nvPr/>
          </p:nvSpPr>
          <p:spPr>
            <a:xfrm>
              <a:off x="3311550" y="1787275"/>
              <a:ext cx="65075" cy="65075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5"/>
            <p:cNvSpPr/>
            <p:nvPr/>
          </p:nvSpPr>
          <p:spPr>
            <a:xfrm>
              <a:off x="3501550" y="1519075"/>
              <a:ext cx="143825" cy="144400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5"/>
            <p:cNvSpPr/>
            <p:nvPr/>
          </p:nvSpPr>
          <p:spPr>
            <a:xfrm>
              <a:off x="3526675" y="1544750"/>
              <a:ext cx="93600" cy="93050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15"/>
            <p:cNvSpPr/>
            <p:nvPr/>
          </p:nvSpPr>
          <p:spPr>
            <a:xfrm>
              <a:off x="1930050" y="1563575"/>
              <a:ext cx="106150" cy="106175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15"/>
            <p:cNvSpPr/>
            <p:nvPr/>
          </p:nvSpPr>
          <p:spPr>
            <a:xfrm>
              <a:off x="1621325" y="1563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15"/>
            <p:cNvSpPr/>
            <p:nvPr/>
          </p:nvSpPr>
          <p:spPr>
            <a:xfrm>
              <a:off x="944550" y="1765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15"/>
            <p:cNvSpPr/>
            <p:nvPr/>
          </p:nvSpPr>
          <p:spPr>
            <a:xfrm>
              <a:off x="496050" y="13239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15"/>
            <p:cNvSpPr/>
            <p:nvPr/>
          </p:nvSpPr>
          <p:spPr>
            <a:xfrm>
              <a:off x="3168300" y="1186975"/>
              <a:ext cx="72500" cy="73050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5"/>
            <p:cNvSpPr/>
            <p:nvPr/>
          </p:nvSpPr>
          <p:spPr>
            <a:xfrm>
              <a:off x="1238425" y="1362725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5"/>
            <p:cNvSpPr/>
            <p:nvPr/>
          </p:nvSpPr>
          <p:spPr>
            <a:xfrm>
              <a:off x="2281550" y="832600"/>
              <a:ext cx="2995850" cy="9725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5"/>
            <p:cNvSpPr/>
            <p:nvPr/>
          </p:nvSpPr>
          <p:spPr>
            <a:xfrm>
              <a:off x="2222775" y="800650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5"/>
            <p:cNvSpPr/>
            <p:nvPr/>
          </p:nvSpPr>
          <p:spPr>
            <a:xfrm>
              <a:off x="5235725" y="800650"/>
              <a:ext cx="73050" cy="73050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5"/>
            <p:cNvSpPr/>
            <p:nvPr/>
          </p:nvSpPr>
          <p:spPr>
            <a:xfrm>
              <a:off x="5732175" y="319450"/>
              <a:ext cx="1118450" cy="1117475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5"/>
            <p:cNvSpPr/>
            <p:nvPr/>
          </p:nvSpPr>
          <p:spPr>
            <a:xfrm>
              <a:off x="5870250" y="381100"/>
              <a:ext cx="1118475" cy="1117450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5"/>
            <p:cNvSpPr/>
            <p:nvPr/>
          </p:nvSpPr>
          <p:spPr>
            <a:xfrm>
              <a:off x="4775775" y="1974875"/>
              <a:ext cx="2300825" cy="706600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5"/>
            <p:cNvSpPr/>
            <p:nvPr/>
          </p:nvSpPr>
          <p:spPr>
            <a:xfrm>
              <a:off x="3518100" y="2023500"/>
              <a:ext cx="149550" cy="93050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5"/>
            <p:cNvSpPr/>
            <p:nvPr/>
          </p:nvSpPr>
          <p:spPr>
            <a:xfrm>
              <a:off x="36305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5"/>
            <p:cNvSpPr/>
            <p:nvPr/>
          </p:nvSpPr>
          <p:spPr>
            <a:xfrm>
              <a:off x="37423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5"/>
            <p:cNvSpPr/>
            <p:nvPr/>
          </p:nvSpPr>
          <p:spPr>
            <a:xfrm>
              <a:off x="38547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5"/>
            <p:cNvSpPr/>
            <p:nvPr/>
          </p:nvSpPr>
          <p:spPr>
            <a:xfrm>
              <a:off x="39666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5"/>
            <p:cNvSpPr/>
            <p:nvPr/>
          </p:nvSpPr>
          <p:spPr>
            <a:xfrm>
              <a:off x="40784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5"/>
            <p:cNvSpPr/>
            <p:nvPr/>
          </p:nvSpPr>
          <p:spPr>
            <a:xfrm>
              <a:off x="41908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5"/>
            <p:cNvSpPr/>
            <p:nvPr/>
          </p:nvSpPr>
          <p:spPr>
            <a:xfrm>
              <a:off x="430272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5"/>
            <p:cNvSpPr/>
            <p:nvPr/>
          </p:nvSpPr>
          <p:spPr>
            <a:xfrm>
              <a:off x="27180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5"/>
            <p:cNvSpPr/>
            <p:nvPr/>
          </p:nvSpPr>
          <p:spPr>
            <a:xfrm>
              <a:off x="29258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5"/>
            <p:cNvSpPr/>
            <p:nvPr/>
          </p:nvSpPr>
          <p:spPr>
            <a:xfrm>
              <a:off x="3133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5"/>
            <p:cNvSpPr/>
            <p:nvPr/>
          </p:nvSpPr>
          <p:spPr>
            <a:xfrm>
              <a:off x="33417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5"/>
            <p:cNvSpPr/>
            <p:nvPr/>
          </p:nvSpPr>
          <p:spPr>
            <a:xfrm>
              <a:off x="3549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5"/>
            <p:cNvSpPr/>
            <p:nvPr/>
          </p:nvSpPr>
          <p:spPr>
            <a:xfrm>
              <a:off x="37572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5"/>
            <p:cNvSpPr/>
            <p:nvPr/>
          </p:nvSpPr>
          <p:spPr>
            <a:xfrm>
              <a:off x="61139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5"/>
            <p:cNvSpPr/>
            <p:nvPr/>
          </p:nvSpPr>
          <p:spPr>
            <a:xfrm>
              <a:off x="5906200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5"/>
            <p:cNvSpPr/>
            <p:nvPr/>
          </p:nvSpPr>
          <p:spPr>
            <a:xfrm>
              <a:off x="5698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5"/>
            <p:cNvSpPr/>
            <p:nvPr/>
          </p:nvSpPr>
          <p:spPr>
            <a:xfrm>
              <a:off x="54902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5"/>
            <p:cNvSpPr/>
            <p:nvPr/>
          </p:nvSpPr>
          <p:spPr>
            <a:xfrm>
              <a:off x="5282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5"/>
            <p:cNvSpPr/>
            <p:nvPr/>
          </p:nvSpPr>
          <p:spPr>
            <a:xfrm>
              <a:off x="5074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5"/>
            <p:cNvSpPr/>
            <p:nvPr/>
          </p:nvSpPr>
          <p:spPr>
            <a:xfrm>
              <a:off x="4867075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5"/>
            <p:cNvSpPr/>
            <p:nvPr/>
          </p:nvSpPr>
          <p:spPr>
            <a:xfrm>
              <a:off x="4658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5"/>
            <p:cNvSpPr/>
            <p:nvPr/>
          </p:nvSpPr>
          <p:spPr>
            <a:xfrm>
              <a:off x="48534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5"/>
            <p:cNvSpPr/>
            <p:nvPr/>
          </p:nvSpPr>
          <p:spPr>
            <a:xfrm>
              <a:off x="49407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5"/>
            <p:cNvSpPr/>
            <p:nvPr/>
          </p:nvSpPr>
          <p:spPr>
            <a:xfrm>
              <a:off x="50280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5"/>
            <p:cNvSpPr/>
            <p:nvPr/>
          </p:nvSpPr>
          <p:spPr>
            <a:xfrm>
              <a:off x="51153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5"/>
            <p:cNvSpPr/>
            <p:nvPr/>
          </p:nvSpPr>
          <p:spPr>
            <a:xfrm>
              <a:off x="52026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5"/>
            <p:cNvSpPr/>
            <p:nvPr/>
          </p:nvSpPr>
          <p:spPr>
            <a:xfrm>
              <a:off x="52899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5"/>
            <p:cNvSpPr/>
            <p:nvPr/>
          </p:nvSpPr>
          <p:spPr>
            <a:xfrm>
              <a:off x="53772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5"/>
            <p:cNvSpPr/>
            <p:nvPr/>
          </p:nvSpPr>
          <p:spPr>
            <a:xfrm>
              <a:off x="54651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5"/>
            <p:cNvSpPr/>
            <p:nvPr/>
          </p:nvSpPr>
          <p:spPr>
            <a:xfrm>
              <a:off x="5552425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5"/>
            <p:cNvSpPr/>
            <p:nvPr/>
          </p:nvSpPr>
          <p:spPr>
            <a:xfrm>
              <a:off x="56397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15"/>
            <p:cNvSpPr/>
            <p:nvPr/>
          </p:nvSpPr>
          <p:spPr>
            <a:xfrm>
              <a:off x="57270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2" name="Google Shape;1382;p15"/>
          <p:cNvGrpSpPr/>
          <p:nvPr/>
        </p:nvGrpSpPr>
        <p:grpSpPr>
          <a:xfrm rot="5400000">
            <a:off x="674625" y="3321200"/>
            <a:ext cx="979800" cy="3475150"/>
            <a:chOff x="327125" y="2375600"/>
            <a:chExt cx="979800" cy="3475150"/>
          </a:xfrm>
        </p:grpSpPr>
        <p:sp>
          <p:nvSpPr>
            <p:cNvPr id="1383" name="Google Shape;1383;p15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15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15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15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15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5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15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15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15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15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15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15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15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15"/>
            <p:cNvSpPr/>
            <p:nvPr/>
          </p:nvSpPr>
          <p:spPr>
            <a:xfrm>
              <a:off x="861250" y="3692600"/>
              <a:ext cx="445675" cy="1618350"/>
            </a:xfrm>
            <a:custGeom>
              <a:rect b="b" l="l" r="r" t="t"/>
              <a:pathLst>
                <a:path extrusionOk="0" fill="none" h="64734" w="17827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5"/>
            <p:cNvSpPr/>
            <p:nvPr/>
          </p:nvSpPr>
          <p:spPr>
            <a:xfrm>
              <a:off x="841275" y="3673200"/>
              <a:ext cx="39975" cy="40550"/>
            </a:xfrm>
            <a:custGeom>
              <a:rect b="b" l="l" r="r" t="t"/>
              <a:pathLst>
                <a:path extrusionOk="0" h="1622" w="1599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8" name="Google Shape;1398;p15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99" name="Google Shape;1399;p15"/>
          <p:cNvSpPr txBox="1"/>
          <p:nvPr>
            <p:ph idx="1" type="subTitle"/>
          </p:nvPr>
        </p:nvSpPr>
        <p:spPr>
          <a:xfrm>
            <a:off x="719994" y="2088317"/>
            <a:ext cx="1751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00" name="Google Shape;1400;p15"/>
          <p:cNvSpPr txBox="1"/>
          <p:nvPr>
            <p:ph idx="2" type="title"/>
          </p:nvPr>
        </p:nvSpPr>
        <p:spPr>
          <a:xfrm>
            <a:off x="720000" y="1607275"/>
            <a:ext cx="17517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01" name="Google Shape;1401;p15"/>
          <p:cNvSpPr txBox="1"/>
          <p:nvPr>
            <p:ph idx="3" type="subTitle"/>
          </p:nvPr>
        </p:nvSpPr>
        <p:spPr>
          <a:xfrm>
            <a:off x="719994" y="3626192"/>
            <a:ext cx="1751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02" name="Google Shape;1402;p15"/>
          <p:cNvSpPr txBox="1"/>
          <p:nvPr>
            <p:ph idx="4" type="title"/>
          </p:nvPr>
        </p:nvSpPr>
        <p:spPr>
          <a:xfrm>
            <a:off x="720000" y="3145150"/>
            <a:ext cx="17517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03" name="Google Shape;1403;p15"/>
          <p:cNvSpPr txBox="1"/>
          <p:nvPr>
            <p:ph idx="5" type="subTitle"/>
          </p:nvPr>
        </p:nvSpPr>
        <p:spPr>
          <a:xfrm>
            <a:off x="6672294" y="2088317"/>
            <a:ext cx="1751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04" name="Google Shape;1404;p15"/>
          <p:cNvSpPr txBox="1"/>
          <p:nvPr>
            <p:ph idx="6" type="title"/>
          </p:nvPr>
        </p:nvSpPr>
        <p:spPr>
          <a:xfrm>
            <a:off x="6672300" y="1607275"/>
            <a:ext cx="17517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05" name="Google Shape;1405;p15"/>
          <p:cNvSpPr txBox="1"/>
          <p:nvPr>
            <p:ph idx="7" type="subTitle"/>
          </p:nvPr>
        </p:nvSpPr>
        <p:spPr>
          <a:xfrm>
            <a:off x="6672294" y="3626192"/>
            <a:ext cx="1751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06" name="Google Shape;1406;p15"/>
          <p:cNvSpPr txBox="1"/>
          <p:nvPr>
            <p:ph idx="8" type="title"/>
          </p:nvPr>
        </p:nvSpPr>
        <p:spPr>
          <a:xfrm>
            <a:off x="6672300" y="3145150"/>
            <a:ext cx="17517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16"/>
          <p:cNvSpPr txBox="1"/>
          <p:nvPr>
            <p:ph idx="1" type="subTitle"/>
          </p:nvPr>
        </p:nvSpPr>
        <p:spPr>
          <a:xfrm>
            <a:off x="2400600" y="2067413"/>
            <a:ext cx="4342800" cy="113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09" name="Google Shape;1409;p16"/>
          <p:cNvSpPr txBox="1"/>
          <p:nvPr>
            <p:ph type="title"/>
          </p:nvPr>
        </p:nvSpPr>
        <p:spPr>
          <a:xfrm>
            <a:off x="2400450" y="3332738"/>
            <a:ext cx="43428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1410" name="Google Shape;1410;p16"/>
          <p:cNvGrpSpPr/>
          <p:nvPr/>
        </p:nvGrpSpPr>
        <p:grpSpPr>
          <a:xfrm>
            <a:off x="730516" y="4568877"/>
            <a:ext cx="1032712" cy="157579"/>
            <a:chOff x="1675453" y="-1233273"/>
            <a:chExt cx="1032712" cy="157579"/>
          </a:xfrm>
        </p:grpSpPr>
        <p:sp>
          <p:nvSpPr>
            <p:cNvPr id="1411" name="Google Shape;1411;p16"/>
            <p:cNvSpPr/>
            <p:nvPr/>
          </p:nvSpPr>
          <p:spPr>
            <a:xfrm flipH="1">
              <a:off x="2562766" y="-1233273"/>
              <a:ext cx="145399" cy="157579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16"/>
            <p:cNvSpPr/>
            <p:nvPr/>
          </p:nvSpPr>
          <p:spPr>
            <a:xfrm flipH="1">
              <a:off x="2473573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16"/>
            <p:cNvSpPr/>
            <p:nvPr/>
          </p:nvSpPr>
          <p:spPr>
            <a:xfrm flipH="1">
              <a:off x="2384964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16"/>
            <p:cNvSpPr/>
            <p:nvPr/>
          </p:nvSpPr>
          <p:spPr>
            <a:xfrm flipH="1">
              <a:off x="2296354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16"/>
            <p:cNvSpPr/>
            <p:nvPr/>
          </p:nvSpPr>
          <p:spPr>
            <a:xfrm flipH="1">
              <a:off x="2207719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16"/>
            <p:cNvSpPr/>
            <p:nvPr/>
          </p:nvSpPr>
          <p:spPr>
            <a:xfrm flipH="1">
              <a:off x="2119110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6"/>
            <p:cNvSpPr/>
            <p:nvPr/>
          </p:nvSpPr>
          <p:spPr>
            <a:xfrm flipH="1">
              <a:off x="2030500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16"/>
            <p:cNvSpPr/>
            <p:nvPr/>
          </p:nvSpPr>
          <p:spPr>
            <a:xfrm flipH="1">
              <a:off x="1941891" y="-1233273"/>
              <a:ext cx="145399" cy="157579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16"/>
            <p:cNvSpPr/>
            <p:nvPr/>
          </p:nvSpPr>
          <p:spPr>
            <a:xfrm flipH="1">
              <a:off x="1853256" y="-1233273"/>
              <a:ext cx="145399" cy="157579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6"/>
            <p:cNvSpPr/>
            <p:nvPr/>
          </p:nvSpPr>
          <p:spPr>
            <a:xfrm flipH="1">
              <a:off x="1764063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16"/>
            <p:cNvSpPr/>
            <p:nvPr/>
          </p:nvSpPr>
          <p:spPr>
            <a:xfrm flipH="1">
              <a:off x="1675453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2" name="Google Shape;1422;p16"/>
          <p:cNvGrpSpPr/>
          <p:nvPr/>
        </p:nvGrpSpPr>
        <p:grpSpPr>
          <a:xfrm>
            <a:off x="8757750" y="2728975"/>
            <a:ext cx="1552150" cy="3475150"/>
            <a:chOff x="327125" y="2375600"/>
            <a:chExt cx="1552150" cy="3475150"/>
          </a:xfrm>
        </p:grpSpPr>
        <p:sp>
          <p:nvSpPr>
            <p:cNvPr id="1423" name="Google Shape;1423;p16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6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16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16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16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6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16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16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16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16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16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6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16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6"/>
            <p:cNvSpPr/>
            <p:nvPr/>
          </p:nvSpPr>
          <p:spPr>
            <a:xfrm>
              <a:off x="861250" y="3692600"/>
              <a:ext cx="445675" cy="1618350"/>
            </a:xfrm>
            <a:custGeom>
              <a:rect b="b" l="l" r="r" t="t"/>
              <a:pathLst>
                <a:path extrusionOk="0" fill="none" h="64734" w="17827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16"/>
            <p:cNvSpPr/>
            <p:nvPr/>
          </p:nvSpPr>
          <p:spPr>
            <a:xfrm>
              <a:off x="841275" y="3673200"/>
              <a:ext cx="39975" cy="40550"/>
            </a:xfrm>
            <a:custGeom>
              <a:rect b="b" l="l" r="r" t="t"/>
              <a:pathLst>
                <a:path extrusionOk="0" h="1622" w="1599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16"/>
            <p:cNvSpPr/>
            <p:nvPr/>
          </p:nvSpPr>
          <p:spPr>
            <a:xfrm>
              <a:off x="969100" y="4182200"/>
              <a:ext cx="174625" cy="556975"/>
            </a:xfrm>
            <a:custGeom>
              <a:rect b="b" l="l" r="r" t="t"/>
              <a:pathLst>
                <a:path extrusionOk="0" fill="none" h="22279" w="6985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16"/>
            <p:cNvSpPr/>
            <p:nvPr/>
          </p:nvSpPr>
          <p:spPr>
            <a:xfrm>
              <a:off x="1123725" y="4163375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16"/>
            <p:cNvSpPr/>
            <p:nvPr/>
          </p:nvSpPr>
          <p:spPr>
            <a:xfrm>
              <a:off x="1393075" y="4882950"/>
              <a:ext cx="25" cy="428000"/>
            </a:xfrm>
            <a:custGeom>
              <a:rect b="b" l="l" r="r" t="t"/>
              <a:pathLst>
                <a:path extrusionOk="0" fill="none" h="17120" w="1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16"/>
            <p:cNvSpPr/>
            <p:nvPr/>
          </p:nvSpPr>
          <p:spPr>
            <a:xfrm>
              <a:off x="1373100" y="486412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16"/>
            <p:cNvSpPr/>
            <p:nvPr/>
          </p:nvSpPr>
          <p:spPr>
            <a:xfrm>
              <a:off x="1714900" y="4922900"/>
              <a:ext cx="164375" cy="388050"/>
            </a:xfrm>
            <a:custGeom>
              <a:rect b="b" l="l" r="r" t="t"/>
              <a:pathLst>
                <a:path extrusionOk="0" fill="none" h="15522" w="6575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16"/>
            <p:cNvSpPr/>
            <p:nvPr/>
          </p:nvSpPr>
          <p:spPr>
            <a:xfrm>
              <a:off x="1693800" y="4903475"/>
              <a:ext cx="43950" cy="40275"/>
            </a:xfrm>
            <a:custGeom>
              <a:rect b="b" l="l" r="r" t="t"/>
              <a:pathLst>
                <a:path extrusionOk="0" h="1611" w="1758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4" name="Google Shape;1444;p16"/>
          <p:cNvGrpSpPr/>
          <p:nvPr/>
        </p:nvGrpSpPr>
        <p:grpSpPr>
          <a:xfrm>
            <a:off x="-274468" y="-1001015"/>
            <a:ext cx="10129998" cy="2559475"/>
            <a:chOff x="-274468" y="-1001015"/>
            <a:chExt cx="10129998" cy="2559475"/>
          </a:xfrm>
        </p:grpSpPr>
        <p:grpSp>
          <p:nvGrpSpPr>
            <p:cNvPr id="1445" name="Google Shape;1445;p16"/>
            <p:cNvGrpSpPr/>
            <p:nvPr/>
          </p:nvGrpSpPr>
          <p:grpSpPr>
            <a:xfrm>
              <a:off x="-274468" y="-1001015"/>
              <a:ext cx="7806725" cy="2559475"/>
              <a:chOff x="-274468" y="-1001015"/>
              <a:chExt cx="7806725" cy="2559475"/>
            </a:xfrm>
          </p:grpSpPr>
          <p:sp>
            <p:nvSpPr>
              <p:cNvPr id="1446" name="Google Shape;1446;p16"/>
              <p:cNvSpPr/>
              <p:nvPr/>
            </p:nvSpPr>
            <p:spPr>
              <a:xfrm flipH="1">
                <a:off x="774235" y="1064966"/>
                <a:ext cx="151184" cy="94420"/>
              </a:xfrm>
              <a:custGeom>
                <a:rect b="b" l="l" r="r" t="t"/>
                <a:pathLst>
                  <a:path extrusionOk="0" h="3721" w="5958">
                    <a:moveTo>
                      <a:pt x="0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16"/>
              <p:cNvSpPr/>
              <p:nvPr/>
            </p:nvSpPr>
            <p:spPr>
              <a:xfrm flipH="1">
                <a:off x="660123" y="1064966"/>
                <a:ext cx="151768" cy="94420"/>
              </a:xfrm>
              <a:custGeom>
                <a:rect b="b" l="l" r="r" t="t"/>
                <a:pathLst>
                  <a:path extrusionOk="0" h="3721" w="5981">
                    <a:moveTo>
                      <a:pt x="0" y="0"/>
                    </a:moveTo>
                    <a:lnTo>
                      <a:pt x="3584" y="3721"/>
                    </a:lnTo>
                    <a:lnTo>
                      <a:pt x="5980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16"/>
              <p:cNvSpPr/>
              <p:nvPr/>
            </p:nvSpPr>
            <p:spPr>
              <a:xfrm flipH="1">
                <a:off x="546596" y="1064966"/>
                <a:ext cx="151210" cy="94420"/>
              </a:xfrm>
              <a:custGeom>
                <a:rect b="b" l="l" r="r" t="t"/>
                <a:pathLst>
                  <a:path extrusionOk="0" h="3721" w="5959">
                    <a:moveTo>
                      <a:pt x="1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16"/>
              <p:cNvSpPr/>
              <p:nvPr/>
            </p:nvSpPr>
            <p:spPr>
              <a:xfrm flipH="1">
                <a:off x="433093" y="1064966"/>
                <a:ext cx="151184" cy="94420"/>
              </a:xfrm>
              <a:custGeom>
                <a:rect b="b" l="l" r="r" t="t"/>
                <a:pathLst>
                  <a:path extrusionOk="0" h="3721" w="5958">
                    <a:moveTo>
                      <a:pt x="0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16"/>
              <p:cNvSpPr/>
              <p:nvPr/>
            </p:nvSpPr>
            <p:spPr>
              <a:xfrm flipH="1">
                <a:off x="318982" y="1064966"/>
                <a:ext cx="151768" cy="94420"/>
              </a:xfrm>
              <a:custGeom>
                <a:rect b="b" l="l" r="r" t="t"/>
                <a:pathLst>
                  <a:path extrusionOk="0" h="3721" w="5981">
                    <a:moveTo>
                      <a:pt x="0" y="0"/>
                    </a:moveTo>
                    <a:lnTo>
                      <a:pt x="3607" y="3721"/>
                    </a:lnTo>
                    <a:lnTo>
                      <a:pt x="5980" y="3721"/>
                    </a:lnTo>
                    <a:lnTo>
                      <a:pt x="23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16"/>
              <p:cNvSpPr/>
              <p:nvPr/>
            </p:nvSpPr>
            <p:spPr>
              <a:xfrm flipH="1">
                <a:off x="205454" y="1064966"/>
                <a:ext cx="151210" cy="94420"/>
              </a:xfrm>
              <a:custGeom>
                <a:rect b="b" l="l" r="r" t="t"/>
                <a:pathLst>
                  <a:path extrusionOk="0" h="3721" w="5959">
                    <a:moveTo>
                      <a:pt x="1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16"/>
              <p:cNvSpPr/>
              <p:nvPr/>
            </p:nvSpPr>
            <p:spPr>
              <a:xfrm flipH="1">
                <a:off x="91368" y="1064966"/>
                <a:ext cx="151768" cy="94420"/>
              </a:xfrm>
              <a:custGeom>
                <a:rect b="b" l="l" r="r" t="t"/>
                <a:pathLst>
                  <a:path extrusionOk="0" h="3721" w="5981">
                    <a:moveTo>
                      <a:pt x="1" y="0"/>
                    </a:moveTo>
                    <a:lnTo>
                      <a:pt x="3584" y="3721"/>
                    </a:lnTo>
                    <a:lnTo>
                      <a:pt x="5981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16"/>
              <p:cNvSpPr/>
              <p:nvPr/>
            </p:nvSpPr>
            <p:spPr>
              <a:xfrm flipH="1">
                <a:off x="-274468" y="-937882"/>
                <a:ext cx="5466211" cy="1127132"/>
              </a:xfrm>
              <a:custGeom>
                <a:rect b="b" l="l" r="r" t="t"/>
                <a:pathLst>
                  <a:path extrusionOk="0" h="44419" w="206136">
                    <a:moveTo>
                      <a:pt x="183" y="0"/>
                    </a:moveTo>
                    <a:cubicBezTo>
                      <a:pt x="91" y="0"/>
                      <a:pt x="0" y="92"/>
                      <a:pt x="0" y="206"/>
                    </a:cubicBezTo>
                    <a:cubicBezTo>
                      <a:pt x="0" y="297"/>
                      <a:pt x="91" y="388"/>
                      <a:pt x="183" y="388"/>
                    </a:cubicBezTo>
                    <a:lnTo>
                      <a:pt x="31887" y="388"/>
                    </a:lnTo>
                    <a:lnTo>
                      <a:pt x="54507" y="23031"/>
                    </a:lnTo>
                    <a:lnTo>
                      <a:pt x="101870" y="23031"/>
                    </a:lnTo>
                    <a:lnTo>
                      <a:pt x="123257" y="44418"/>
                    </a:lnTo>
                    <a:lnTo>
                      <a:pt x="205930" y="44418"/>
                    </a:lnTo>
                    <a:cubicBezTo>
                      <a:pt x="206044" y="44418"/>
                      <a:pt x="206136" y="44327"/>
                      <a:pt x="206136" y="44213"/>
                    </a:cubicBezTo>
                    <a:cubicBezTo>
                      <a:pt x="206136" y="44122"/>
                      <a:pt x="206044" y="44030"/>
                      <a:pt x="205930" y="44030"/>
                    </a:cubicBezTo>
                    <a:lnTo>
                      <a:pt x="123417" y="44030"/>
                    </a:lnTo>
                    <a:lnTo>
                      <a:pt x="102029" y="22643"/>
                    </a:lnTo>
                    <a:lnTo>
                      <a:pt x="54667" y="22643"/>
                    </a:lnTo>
                    <a:lnTo>
                      <a:pt x="320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16"/>
              <p:cNvSpPr/>
              <p:nvPr/>
            </p:nvSpPr>
            <p:spPr>
              <a:xfrm flipH="1">
                <a:off x="-43602" y="-764114"/>
                <a:ext cx="6393739" cy="1984325"/>
              </a:xfrm>
              <a:custGeom>
                <a:rect b="b" l="l" r="r" t="t"/>
                <a:pathLst>
                  <a:path extrusionOk="0" h="78200" w="251970">
                    <a:moveTo>
                      <a:pt x="389" y="0"/>
                    </a:moveTo>
                    <a:cubicBezTo>
                      <a:pt x="160" y="0"/>
                      <a:pt x="1" y="183"/>
                      <a:pt x="1" y="388"/>
                    </a:cubicBezTo>
                    <a:cubicBezTo>
                      <a:pt x="1" y="593"/>
                      <a:pt x="160" y="776"/>
                      <a:pt x="389" y="776"/>
                    </a:cubicBezTo>
                    <a:lnTo>
                      <a:pt x="66217" y="776"/>
                    </a:lnTo>
                    <a:lnTo>
                      <a:pt x="89179" y="23738"/>
                    </a:lnTo>
                    <a:lnTo>
                      <a:pt x="125197" y="23738"/>
                    </a:lnTo>
                    <a:lnTo>
                      <a:pt x="179659" y="78199"/>
                    </a:lnTo>
                    <a:lnTo>
                      <a:pt x="251581" y="78199"/>
                    </a:lnTo>
                    <a:cubicBezTo>
                      <a:pt x="251787" y="78199"/>
                      <a:pt x="251969" y="78040"/>
                      <a:pt x="251969" y="77834"/>
                    </a:cubicBezTo>
                    <a:cubicBezTo>
                      <a:pt x="251969" y="77606"/>
                      <a:pt x="251787" y="77446"/>
                      <a:pt x="251581" y="77446"/>
                    </a:cubicBezTo>
                    <a:lnTo>
                      <a:pt x="179978" y="77446"/>
                    </a:lnTo>
                    <a:lnTo>
                      <a:pt x="125517" y="22962"/>
                    </a:lnTo>
                    <a:lnTo>
                      <a:pt x="89499" y="22962"/>
                    </a:lnTo>
                    <a:lnTo>
                      <a:pt x="665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16"/>
              <p:cNvSpPr/>
              <p:nvPr/>
            </p:nvSpPr>
            <p:spPr>
              <a:xfrm flipH="1">
                <a:off x="-274108" y="-170466"/>
                <a:ext cx="6252400" cy="1112085"/>
              </a:xfrm>
              <a:custGeom>
                <a:rect b="b" l="l" r="r" t="t"/>
                <a:pathLst>
                  <a:path extrusionOk="0" h="43826" w="246400">
                    <a:moveTo>
                      <a:pt x="183" y="1"/>
                    </a:moveTo>
                    <a:cubicBezTo>
                      <a:pt x="69" y="1"/>
                      <a:pt x="0" y="92"/>
                      <a:pt x="0" y="206"/>
                    </a:cubicBezTo>
                    <a:cubicBezTo>
                      <a:pt x="0" y="298"/>
                      <a:pt x="69" y="389"/>
                      <a:pt x="183" y="389"/>
                    </a:cubicBezTo>
                    <a:lnTo>
                      <a:pt x="61286" y="389"/>
                    </a:lnTo>
                    <a:lnTo>
                      <a:pt x="104723" y="43825"/>
                    </a:lnTo>
                    <a:lnTo>
                      <a:pt x="165210" y="43825"/>
                    </a:lnTo>
                    <a:lnTo>
                      <a:pt x="207414" y="1599"/>
                    </a:lnTo>
                    <a:lnTo>
                      <a:pt x="246217" y="1599"/>
                    </a:lnTo>
                    <a:cubicBezTo>
                      <a:pt x="246308" y="1599"/>
                      <a:pt x="246400" y="1507"/>
                      <a:pt x="246400" y="1416"/>
                    </a:cubicBezTo>
                    <a:cubicBezTo>
                      <a:pt x="246400" y="1302"/>
                      <a:pt x="246308" y="1233"/>
                      <a:pt x="246217" y="1233"/>
                    </a:cubicBezTo>
                    <a:lnTo>
                      <a:pt x="207254" y="1233"/>
                    </a:lnTo>
                    <a:lnTo>
                      <a:pt x="165050" y="43437"/>
                    </a:lnTo>
                    <a:lnTo>
                      <a:pt x="104883" y="43437"/>
                    </a:lnTo>
                    <a:lnTo>
                      <a:pt x="614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16"/>
              <p:cNvSpPr/>
              <p:nvPr/>
            </p:nvSpPr>
            <p:spPr>
              <a:xfrm flipH="1">
                <a:off x="-38958" y="-38389"/>
                <a:ext cx="6722117" cy="1533132"/>
              </a:xfrm>
              <a:custGeom>
                <a:rect b="b" l="l" r="r" t="t"/>
                <a:pathLst>
                  <a:path extrusionOk="0" h="60419" w="264911">
                    <a:moveTo>
                      <a:pt x="183" y="0"/>
                    </a:moveTo>
                    <a:cubicBezTo>
                      <a:pt x="91" y="0"/>
                      <a:pt x="0" y="69"/>
                      <a:pt x="0" y="183"/>
                    </a:cubicBezTo>
                    <a:cubicBezTo>
                      <a:pt x="0" y="297"/>
                      <a:pt x="91" y="365"/>
                      <a:pt x="183" y="365"/>
                    </a:cubicBezTo>
                    <a:lnTo>
                      <a:pt x="57177" y="365"/>
                    </a:lnTo>
                    <a:lnTo>
                      <a:pt x="70941" y="14129"/>
                    </a:lnTo>
                    <a:lnTo>
                      <a:pt x="129214" y="14129"/>
                    </a:lnTo>
                    <a:lnTo>
                      <a:pt x="175504" y="60419"/>
                    </a:lnTo>
                    <a:lnTo>
                      <a:pt x="203419" y="60419"/>
                    </a:lnTo>
                    <a:lnTo>
                      <a:pt x="232316" y="31499"/>
                    </a:lnTo>
                    <a:lnTo>
                      <a:pt x="264705" y="31499"/>
                    </a:lnTo>
                    <a:cubicBezTo>
                      <a:pt x="264819" y="31499"/>
                      <a:pt x="264911" y="31430"/>
                      <a:pt x="264911" y="31316"/>
                    </a:cubicBezTo>
                    <a:cubicBezTo>
                      <a:pt x="264911" y="31225"/>
                      <a:pt x="264819" y="31134"/>
                      <a:pt x="264705" y="31134"/>
                    </a:cubicBezTo>
                    <a:lnTo>
                      <a:pt x="232156" y="31134"/>
                    </a:lnTo>
                    <a:lnTo>
                      <a:pt x="203259" y="60031"/>
                    </a:lnTo>
                    <a:lnTo>
                      <a:pt x="175664" y="60031"/>
                    </a:lnTo>
                    <a:lnTo>
                      <a:pt x="129374" y="13764"/>
                    </a:lnTo>
                    <a:lnTo>
                      <a:pt x="71101" y="13764"/>
                    </a:lnTo>
                    <a:lnTo>
                      <a:pt x="573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16"/>
              <p:cNvSpPr/>
              <p:nvPr/>
            </p:nvSpPr>
            <p:spPr>
              <a:xfrm flipH="1">
                <a:off x="4070422" y="51946"/>
                <a:ext cx="3461835" cy="538686"/>
              </a:xfrm>
              <a:custGeom>
                <a:rect b="b" l="l" r="r" t="t"/>
                <a:pathLst>
                  <a:path extrusionOk="0" h="21229" w="136427">
                    <a:moveTo>
                      <a:pt x="20748" y="1"/>
                    </a:moveTo>
                    <a:lnTo>
                      <a:pt x="160" y="20589"/>
                    </a:lnTo>
                    <a:cubicBezTo>
                      <a:pt x="0" y="20726"/>
                      <a:pt x="0" y="20977"/>
                      <a:pt x="160" y="21114"/>
                    </a:cubicBezTo>
                    <a:cubicBezTo>
                      <a:pt x="228" y="21205"/>
                      <a:pt x="342" y="21228"/>
                      <a:pt x="434" y="21228"/>
                    </a:cubicBezTo>
                    <a:cubicBezTo>
                      <a:pt x="525" y="21228"/>
                      <a:pt x="616" y="21205"/>
                      <a:pt x="708" y="21114"/>
                    </a:cubicBezTo>
                    <a:lnTo>
                      <a:pt x="21045" y="777"/>
                    </a:lnTo>
                    <a:lnTo>
                      <a:pt x="85390" y="777"/>
                    </a:lnTo>
                    <a:lnTo>
                      <a:pt x="103307" y="18672"/>
                    </a:lnTo>
                    <a:lnTo>
                      <a:pt x="136039" y="18672"/>
                    </a:lnTo>
                    <a:cubicBezTo>
                      <a:pt x="136267" y="18672"/>
                      <a:pt x="136427" y="18512"/>
                      <a:pt x="136427" y="18307"/>
                    </a:cubicBezTo>
                    <a:cubicBezTo>
                      <a:pt x="136427" y="18078"/>
                      <a:pt x="136267" y="17919"/>
                      <a:pt x="136039" y="17919"/>
                    </a:cubicBezTo>
                    <a:lnTo>
                      <a:pt x="103627" y="17919"/>
                    </a:lnTo>
                    <a:lnTo>
                      <a:pt x="8570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16"/>
              <p:cNvSpPr/>
              <p:nvPr/>
            </p:nvSpPr>
            <p:spPr>
              <a:xfrm flipH="1">
                <a:off x="1455350" y="1421739"/>
                <a:ext cx="136721" cy="136721"/>
              </a:xfrm>
              <a:custGeom>
                <a:rect b="b" l="l" r="r" t="t"/>
                <a:pathLst>
                  <a:path extrusionOk="0" h="5388" w="5388">
                    <a:moveTo>
                      <a:pt x="2694" y="366"/>
                    </a:moveTo>
                    <a:cubicBezTo>
                      <a:pt x="3972" y="366"/>
                      <a:pt x="5022" y="1416"/>
                      <a:pt x="5022" y="2694"/>
                    </a:cubicBezTo>
                    <a:cubicBezTo>
                      <a:pt x="5022" y="3949"/>
                      <a:pt x="3972" y="4999"/>
                      <a:pt x="2694" y="4999"/>
                    </a:cubicBezTo>
                    <a:cubicBezTo>
                      <a:pt x="1416" y="4999"/>
                      <a:pt x="388" y="3949"/>
                      <a:pt x="388" y="2694"/>
                    </a:cubicBezTo>
                    <a:cubicBezTo>
                      <a:pt x="388" y="1416"/>
                      <a:pt x="1416" y="366"/>
                      <a:pt x="2694" y="366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0" y="1187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187"/>
                      <a:pt x="4177" y="1"/>
                      <a:pt x="2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16"/>
              <p:cNvSpPr/>
              <p:nvPr/>
            </p:nvSpPr>
            <p:spPr>
              <a:xfrm flipH="1">
                <a:off x="1479101" y="1445490"/>
                <a:ext cx="89218" cy="88635"/>
              </a:xfrm>
              <a:custGeom>
                <a:rect b="b" l="l" r="r" t="t"/>
                <a:pathLst>
                  <a:path extrusionOk="0" h="3493" w="3516">
                    <a:moveTo>
                      <a:pt x="1758" y="0"/>
                    </a:moveTo>
                    <a:cubicBezTo>
                      <a:pt x="799" y="0"/>
                      <a:pt x="0" y="776"/>
                      <a:pt x="0" y="1758"/>
                    </a:cubicBezTo>
                    <a:cubicBezTo>
                      <a:pt x="0" y="2717"/>
                      <a:pt x="799" y="3493"/>
                      <a:pt x="1758" y="3493"/>
                    </a:cubicBezTo>
                    <a:cubicBezTo>
                      <a:pt x="2739" y="3493"/>
                      <a:pt x="3515" y="2717"/>
                      <a:pt x="3515" y="1758"/>
                    </a:cubicBezTo>
                    <a:cubicBezTo>
                      <a:pt x="3515" y="776"/>
                      <a:pt x="2739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16"/>
              <p:cNvSpPr/>
              <p:nvPr/>
            </p:nvSpPr>
            <p:spPr>
              <a:xfrm flipH="1">
                <a:off x="1995153" y="115662"/>
                <a:ext cx="136720" cy="136721"/>
              </a:xfrm>
              <a:custGeom>
                <a:rect b="b" l="l" r="r" t="t"/>
                <a:pathLst>
                  <a:path extrusionOk="0" h="5388" w="5388">
                    <a:moveTo>
                      <a:pt x="2694" y="389"/>
                    </a:moveTo>
                    <a:cubicBezTo>
                      <a:pt x="3972" y="389"/>
                      <a:pt x="4999" y="1416"/>
                      <a:pt x="4999" y="2694"/>
                    </a:cubicBezTo>
                    <a:cubicBezTo>
                      <a:pt x="4999" y="3972"/>
                      <a:pt x="3972" y="5022"/>
                      <a:pt x="2694" y="5022"/>
                    </a:cubicBezTo>
                    <a:cubicBezTo>
                      <a:pt x="1415" y="5022"/>
                      <a:pt x="365" y="3972"/>
                      <a:pt x="365" y="2694"/>
                    </a:cubicBezTo>
                    <a:cubicBezTo>
                      <a:pt x="365" y="1416"/>
                      <a:pt x="1415" y="389"/>
                      <a:pt x="2694" y="389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0" y="1210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210"/>
                      <a:pt x="4177" y="1"/>
                      <a:pt x="2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16"/>
              <p:cNvSpPr/>
              <p:nvPr/>
            </p:nvSpPr>
            <p:spPr>
              <a:xfrm flipH="1">
                <a:off x="2018904" y="139413"/>
                <a:ext cx="89219" cy="89218"/>
              </a:xfrm>
              <a:custGeom>
                <a:rect b="b" l="l" r="r" t="t"/>
                <a:pathLst>
                  <a:path extrusionOk="0" h="3516" w="3516">
                    <a:moveTo>
                      <a:pt x="1758" y="0"/>
                    </a:moveTo>
                    <a:cubicBezTo>
                      <a:pt x="776" y="0"/>
                      <a:pt x="0" y="799"/>
                      <a:pt x="0" y="1758"/>
                    </a:cubicBezTo>
                    <a:cubicBezTo>
                      <a:pt x="0" y="2739"/>
                      <a:pt x="776" y="3516"/>
                      <a:pt x="1758" y="3516"/>
                    </a:cubicBezTo>
                    <a:cubicBezTo>
                      <a:pt x="2716" y="3516"/>
                      <a:pt x="3515" y="2739"/>
                      <a:pt x="3515" y="1758"/>
                    </a:cubicBezTo>
                    <a:cubicBezTo>
                      <a:pt x="3515" y="799"/>
                      <a:pt x="2716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16"/>
              <p:cNvSpPr/>
              <p:nvPr/>
            </p:nvSpPr>
            <p:spPr>
              <a:xfrm flipH="1">
                <a:off x="2737118" y="-209848"/>
                <a:ext cx="89219" cy="89219"/>
              </a:xfrm>
              <a:custGeom>
                <a:rect b="b" l="l" r="r" t="t"/>
                <a:pathLst>
                  <a:path extrusionOk="0" h="3516" w="3516">
                    <a:moveTo>
                      <a:pt x="1758" y="1"/>
                    </a:moveTo>
                    <a:cubicBezTo>
                      <a:pt x="777" y="1"/>
                      <a:pt x="1" y="777"/>
                      <a:pt x="1" y="1758"/>
                    </a:cubicBezTo>
                    <a:cubicBezTo>
                      <a:pt x="1" y="2717"/>
                      <a:pt x="777" y="3516"/>
                      <a:pt x="1758" y="3516"/>
                    </a:cubicBezTo>
                    <a:cubicBezTo>
                      <a:pt x="2717" y="3516"/>
                      <a:pt x="3516" y="2717"/>
                      <a:pt x="3516" y="1758"/>
                    </a:cubicBezTo>
                    <a:cubicBezTo>
                      <a:pt x="3516" y="777"/>
                      <a:pt x="2717" y="1"/>
                      <a:pt x="17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16"/>
              <p:cNvSpPr/>
              <p:nvPr/>
            </p:nvSpPr>
            <p:spPr>
              <a:xfrm flipH="1">
                <a:off x="394853" y="497937"/>
                <a:ext cx="89219" cy="88635"/>
              </a:xfrm>
              <a:custGeom>
                <a:rect b="b" l="l" r="r" t="t"/>
                <a:pathLst>
                  <a:path extrusionOk="0" h="3493" w="3516">
                    <a:moveTo>
                      <a:pt x="1758" y="0"/>
                    </a:moveTo>
                    <a:cubicBezTo>
                      <a:pt x="799" y="0"/>
                      <a:pt x="0" y="776"/>
                      <a:pt x="0" y="1735"/>
                    </a:cubicBezTo>
                    <a:cubicBezTo>
                      <a:pt x="0" y="2716"/>
                      <a:pt x="799" y="3493"/>
                      <a:pt x="1758" y="3493"/>
                    </a:cubicBezTo>
                    <a:cubicBezTo>
                      <a:pt x="2739" y="3493"/>
                      <a:pt x="3515" y="2716"/>
                      <a:pt x="3515" y="1735"/>
                    </a:cubicBezTo>
                    <a:cubicBezTo>
                      <a:pt x="3515" y="776"/>
                      <a:pt x="2739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16"/>
              <p:cNvSpPr/>
              <p:nvPr/>
            </p:nvSpPr>
            <p:spPr>
              <a:xfrm flipH="1">
                <a:off x="3942405" y="449267"/>
                <a:ext cx="136721" cy="136721"/>
              </a:xfrm>
              <a:custGeom>
                <a:rect b="b" l="l" r="r" t="t"/>
                <a:pathLst>
                  <a:path extrusionOk="0" h="5388" w="5388">
                    <a:moveTo>
                      <a:pt x="2694" y="389"/>
                    </a:moveTo>
                    <a:cubicBezTo>
                      <a:pt x="3972" y="389"/>
                      <a:pt x="4999" y="1416"/>
                      <a:pt x="4999" y="2694"/>
                    </a:cubicBezTo>
                    <a:cubicBezTo>
                      <a:pt x="4999" y="3973"/>
                      <a:pt x="3972" y="5000"/>
                      <a:pt x="2694" y="5000"/>
                    </a:cubicBezTo>
                    <a:cubicBezTo>
                      <a:pt x="1416" y="5000"/>
                      <a:pt x="389" y="3973"/>
                      <a:pt x="389" y="2694"/>
                    </a:cubicBezTo>
                    <a:cubicBezTo>
                      <a:pt x="389" y="1416"/>
                      <a:pt x="1416" y="389"/>
                      <a:pt x="2694" y="389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1" y="1211"/>
                      <a:pt x="1" y="2694"/>
                    </a:cubicBezTo>
                    <a:cubicBezTo>
                      <a:pt x="1" y="4178"/>
                      <a:pt x="1210" y="5388"/>
                      <a:pt x="2694" y="5388"/>
                    </a:cubicBezTo>
                    <a:cubicBezTo>
                      <a:pt x="4178" y="5388"/>
                      <a:pt x="5387" y="4178"/>
                      <a:pt x="5387" y="2694"/>
                    </a:cubicBezTo>
                    <a:cubicBezTo>
                      <a:pt x="5387" y="1211"/>
                      <a:pt x="4178" y="1"/>
                      <a:pt x="26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16"/>
              <p:cNvSpPr/>
              <p:nvPr/>
            </p:nvSpPr>
            <p:spPr>
              <a:xfrm flipH="1">
                <a:off x="3966156" y="473018"/>
                <a:ext cx="89218" cy="89219"/>
              </a:xfrm>
              <a:custGeom>
                <a:rect b="b" l="l" r="r" t="t"/>
                <a:pathLst>
                  <a:path extrusionOk="0" h="3516" w="3516">
                    <a:moveTo>
                      <a:pt x="1758" y="1"/>
                    </a:moveTo>
                    <a:cubicBezTo>
                      <a:pt x="776" y="1"/>
                      <a:pt x="0" y="777"/>
                      <a:pt x="0" y="1758"/>
                    </a:cubicBezTo>
                    <a:cubicBezTo>
                      <a:pt x="0" y="2717"/>
                      <a:pt x="776" y="3516"/>
                      <a:pt x="1758" y="3516"/>
                    </a:cubicBezTo>
                    <a:cubicBezTo>
                      <a:pt x="2717" y="3516"/>
                      <a:pt x="3516" y="2717"/>
                      <a:pt x="3516" y="1758"/>
                    </a:cubicBezTo>
                    <a:cubicBezTo>
                      <a:pt x="3516" y="777"/>
                      <a:pt x="2717" y="1"/>
                      <a:pt x="17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16"/>
              <p:cNvSpPr/>
              <p:nvPr/>
            </p:nvSpPr>
            <p:spPr>
              <a:xfrm flipH="1">
                <a:off x="5181872" y="-1001015"/>
                <a:ext cx="136721" cy="136721"/>
              </a:xfrm>
              <a:custGeom>
                <a:rect b="b" l="l" r="r" t="t"/>
                <a:pathLst>
                  <a:path extrusionOk="0" h="5388" w="5388">
                    <a:moveTo>
                      <a:pt x="2694" y="366"/>
                    </a:moveTo>
                    <a:cubicBezTo>
                      <a:pt x="3972" y="366"/>
                      <a:pt x="4999" y="1416"/>
                      <a:pt x="4999" y="2694"/>
                    </a:cubicBezTo>
                    <a:cubicBezTo>
                      <a:pt x="4999" y="3972"/>
                      <a:pt x="3972" y="4999"/>
                      <a:pt x="2694" y="4999"/>
                    </a:cubicBezTo>
                    <a:cubicBezTo>
                      <a:pt x="1416" y="4999"/>
                      <a:pt x="366" y="3972"/>
                      <a:pt x="366" y="2694"/>
                    </a:cubicBezTo>
                    <a:cubicBezTo>
                      <a:pt x="366" y="1416"/>
                      <a:pt x="1416" y="366"/>
                      <a:pt x="2694" y="366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16"/>
              <p:cNvSpPr/>
              <p:nvPr/>
            </p:nvSpPr>
            <p:spPr>
              <a:xfrm flipH="1">
                <a:off x="5206207" y="-977264"/>
                <a:ext cx="88635" cy="89218"/>
              </a:xfrm>
              <a:custGeom>
                <a:rect b="b" l="l" r="r" t="t"/>
                <a:pathLst>
                  <a:path extrusionOk="0" h="3516" w="3493">
                    <a:moveTo>
                      <a:pt x="1758" y="0"/>
                    </a:moveTo>
                    <a:cubicBezTo>
                      <a:pt x="776" y="0"/>
                      <a:pt x="0" y="776"/>
                      <a:pt x="0" y="1758"/>
                    </a:cubicBezTo>
                    <a:cubicBezTo>
                      <a:pt x="0" y="2717"/>
                      <a:pt x="776" y="3515"/>
                      <a:pt x="1758" y="3515"/>
                    </a:cubicBezTo>
                    <a:cubicBezTo>
                      <a:pt x="2716" y="3515"/>
                      <a:pt x="3493" y="2717"/>
                      <a:pt x="3493" y="1758"/>
                    </a:cubicBezTo>
                    <a:cubicBezTo>
                      <a:pt x="3493" y="776"/>
                      <a:pt x="2716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16"/>
              <p:cNvSpPr/>
              <p:nvPr/>
            </p:nvSpPr>
            <p:spPr>
              <a:xfrm flipH="1">
                <a:off x="4591117" y="-986526"/>
                <a:ext cx="107742" cy="107742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310" y="4246"/>
                      <a:pt x="4246" y="3287"/>
                      <a:pt x="4246" y="2123"/>
                    </a:cubicBezTo>
                    <a:cubicBezTo>
                      <a:pt x="4246" y="936"/>
                      <a:pt x="3310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16"/>
              <p:cNvSpPr/>
              <p:nvPr/>
            </p:nvSpPr>
            <p:spPr>
              <a:xfrm flipH="1">
                <a:off x="983325" y="130151"/>
                <a:ext cx="107742" cy="107742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59" y="0"/>
                      <a:pt x="0" y="959"/>
                      <a:pt x="0" y="2123"/>
                    </a:cubicBezTo>
                    <a:cubicBezTo>
                      <a:pt x="0" y="3310"/>
                      <a:pt x="959" y="4246"/>
                      <a:pt x="2123" y="4246"/>
                    </a:cubicBezTo>
                    <a:cubicBezTo>
                      <a:pt x="3310" y="4246"/>
                      <a:pt x="4246" y="3310"/>
                      <a:pt x="4246" y="2123"/>
                    </a:cubicBezTo>
                    <a:cubicBezTo>
                      <a:pt x="4246" y="959"/>
                      <a:pt x="3310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16"/>
              <p:cNvSpPr/>
              <p:nvPr/>
            </p:nvSpPr>
            <p:spPr>
              <a:xfrm flipH="1">
                <a:off x="1211522" y="1175576"/>
                <a:ext cx="70695" cy="70695"/>
              </a:xfrm>
              <a:custGeom>
                <a:rect b="b" l="l" r="r" t="t"/>
                <a:pathLst>
                  <a:path extrusionOk="0" h="2786" w="2786">
                    <a:moveTo>
                      <a:pt x="1393" y="1"/>
                    </a:moveTo>
                    <a:cubicBezTo>
                      <a:pt x="617" y="1"/>
                      <a:pt x="1" y="617"/>
                      <a:pt x="1" y="1393"/>
                    </a:cubicBezTo>
                    <a:cubicBezTo>
                      <a:pt x="1" y="2146"/>
                      <a:pt x="617" y="2786"/>
                      <a:pt x="1393" y="2786"/>
                    </a:cubicBezTo>
                    <a:cubicBezTo>
                      <a:pt x="2169" y="2786"/>
                      <a:pt x="2786" y="2146"/>
                      <a:pt x="2786" y="1393"/>
                    </a:cubicBezTo>
                    <a:cubicBezTo>
                      <a:pt x="2786" y="617"/>
                      <a:pt x="2169" y="1"/>
                      <a:pt x="13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16"/>
              <p:cNvSpPr/>
              <p:nvPr/>
            </p:nvSpPr>
            <p:spPr>
              <a:xfrm flipH="1">
                <a:off x="2746380" y="901627"/>
                <a:ext cx="70695" cy="70111"/>
              </a:xfrm>
              <a:custGeom>
                <a:rect b="b" l="l" r="r" t="t"/>
                <a:pathLst>
                  <a:path extrusionOk="0" h="2763" w="2786">
                    <a:moveTo>
                      <a:pt x="1393" y="0"/>
                    </a:moveTo>
                    <a:cubicBezTo>
                      <a:pt x="617" y="0"/>
                      <a:pt x="1" y="617"/>
                      <a:pt x="1" y="1393"/>
                    </a:cubicBezTo>
                    <a:cubicBezTo>
                      <a:pt x="1" y="2146"/>
                      <a:pt x="617" y="2762"/>
                      <a:pt x="1393" y="2762"/>
                    </a:cubicBezTo>
                    <a:cubicBezTo>
                      <a:pt x="2169" y="2762"/>
                      <a:pt x="2786" y="2146"/>
                      <a:pt x="2786" y="1393"/>
                    </a:cubicBezTo>
                    <a:cubicBezTo>
                      <a:pt x="2786" y="617"/>
                      <a:pt x="2169" y="0"/>
                      <a:pt x="13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16"/>
              <p:cNvSpPr/>
              <p:nvPr/>
            </p:nvSpPr>
            <p:spPr>
              <a:xfrm flipH="1">
                <a:off x="3865950" y="245405"/>
                <a:ext cx="141922" cy="141339"/>
              </a:xfrm>
              <a:custGeom>
                <a:rect b="b" l="l" r="r" t="t"/>
                <a:pathLst>
                  <a:path extrusionOk="0" h="5570" w="5593">
                    <a:moveTo>
                      <a:pt x="2808" y="0"/>
                    </a:moveTo>
                    <a:cubicBezTo>
                      <a:pt x="1255" y="0"/>
                      <a:pt x="0" y="1233"/>
                      <a:pt x="0" y="2785"/>
                    </a:cubicBezTo>
                    <a:cubicBezTo>
                      <a:pt x="0" y="4314"/>
                      <a:pt x="1255" y="5570"/>
                      <a:pt x="2808" y="5570"/>
                    </a:cubicBezTo>
                    <a:cubicBezTo>
                      <a:pt x="4337" y="5570"/>
                      <a:pt x="5592" y="4314"/>
                      <a:pt x="5592" y="2785"/>
                    </a:cubicBezTo>
                    <a:cubicBezTo>
                      <a:pt x="5592" y="1233"/>
                      <a:pt x="4337" y="0"/>
                      <a:pt x="28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16"/>
              <p:cNvSpPr/>
              <p:nvPr/>
            </p:nvSpPr>
            <p:spPr>
              <a:xfrm flipH="1">
                <a:off x="1991702" y="865722"/>
                <a:ext cx="141922" cy="141922"/>
              </a:xfrm>
              <a:custGeom>
                <a:rect b="b" l="l" r="r" t="t"/>
                <a:pathLst>
                  <a:path extrusionOk="0" h="5593" w="5593">
                    <a:moveTo>
                      <a:pt x="2785" y="0"/>
                    </a:moveTo>
                    <a:cubicBezTo>
                      <a:pt x="1256" y="0"/>
                      <a:pt x="1" y="1256"/>
                      <a:pt x="1" y="2808"/>
                    </a:cubicBezTo>
                    <a:cubicBezTo>
                      <a:pt x="1" y="4337"/>
                      <a:pt x="1256" y="5592"/>
                      <a:pt x="2785" y="5592"/>
                    </a:cubicBezTo>
                    <a:cubicBezTo>
                      <a:pt x="4338" y="5592"/>
                      <a:pt x="5593" y="4337"/>
                      <a:pt x="5593" y="2808"/>
                    </a:cubicBezTo>
                    <a:cubicBezTo>
                      <a:pt x="5593" y="1256"/>
                      <a:pt x="4338" y="0"/>
                      <a:pt x="2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16"/>
              <p:cNvSpPr/>
              <p:nvPr/>
            </p:nvSpPr>
            <p:spPr>
              <a:xfrm flipH="1">
                <a:off x="4207092" y="-360424"/>
                <a:ext cx="66051" cy="66051"/>
              </a:xfrm>
              <a:custGeom>
                <a:rect b="b" l="l" r="r" t="t"/>
                <a:pathLst>
                  <a:path extrusionOk="0" h="2603" w="2603">
                    <a:moveTo>
                      <a:pt x="1301" y="0"/>
                    </a:moveTo>
                    <a:cubicBezTo>
                      <a:pt x="594" y="0"/>
                      <a:pt x="0" y="571"/>
                      <a:pt x="0" y="1301"/>
                    </a:cubicBezTo>
                    <a:cubicBezTo>
                      <a:pt x="0" y="2009"/>
                      <a:pt x="594" y="2602"/>
                      <a:pt x="1301" y="2602"/>
                    </a:cubicBezTo>
                    <a:cubicBezTo>
                      <a:pt x="2009" y="2602"/>
                      <a:pt x="2602" y="2009"/>
                      <a:pt x="2602" y="1301"/>
                    </a:cubicBezTo>
                    <a:cubicBezTo>
                      <a:pt x="2602" y="571"/>
                      <a:pt x="2009" y="0"/>
                      <a:pt x="13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16"/>
              <p:cNvSpPr/>
              <p:nvPr/>
            </p:nvSpPr>
            <p:spPr>
              <a:xfrm flipH="1">
                <a:off x="3934310" y="-632647"/>
                <a:ext cx="145982" cy="146566"/>
              </a:xfrm>
              <a:custGeom>
                <a:rect b="b" l="l" r="r" t="t"/>
                <a:pathLst>
                  <a:path extrusionOk="0" h="5776" w="5753">
                    <a:moveTo>
                      <a:pt x="2877" y="388"/>
                    </a:moveTo>
                    <a:cubicBezTo>
                      <a:pt x="4246" y="388"/>
                      <a:pt x="5388" y="1507"/>
                      <a:pt x="5388" y="2899"/>
                    </a:cubicBezTo>
                    <a:cubicBezTo>
                      <a:pt x="5388" y="4269"/>
                      <a:pt x="4246" y="5410"/>
                      <a:pt x="2877" y="5410"/>
                    </a:cubicBezTo>
                    <a:cubicBezTo>
                      <a:pt x="1485" y="5410"/>
                      <a:pt x="366" y="4269"/>
                      <a:pt x="366" y="2899"/>
                    </a:cubicBezTo>
                    <a:cubicBezTo>
                      <a:pt x="366" y="1507"/>
                      <a:pt x="1485" y="388"/>
                      <a:pt x="2877" y="388"/>
                    </a:cubicBezTo>
                    <a:close/>
                    <a:moveTo>
                      <a:pt x="2877" y="0"/>
                    </a:moveTo>
                    <a:cubicBezTo>
                      <a:pt x="1279" y="0"/>
                      <a:pt x="1" y="1301"/>
                      <a:pt x="1" y="2899"/>
                    </a:cubicBezTo>
                    <a:cubicBezTo>
                      <a:pt x="1" y="4497"/>
                      <a:pt x="1279" y="5775"/>
                      <a:pt x="2877" y="5775"/>
                    </a:cubicBezTo>
                    <a:cubicBezTo>
                      <a:pt x="4475" y="5775"/>
                      <a:pt x="5753" y="4497"/>
                      <a:pt x="5753" y="2899"/>
                    </a:cubicBezTo>
                    <a:cubicBezTo>
                      <a:pt x="5753" y="1301"/>
                      <a:pt x="4475" y="0"/>
                      <a:pt x="28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16"/>
              <p:cNvSpPr/>
              <p:nvPr/>
            </p:nvSpPr>
            <p:spPr>
              <a:xfrm flipH="1">
                <a:off x="3959787" y="-606586"/>
                <a:ext cx="95004" cy="94446"/>
              </a:xfrm>
              <a:custGeom>
                <a:rect b="b" l="l" r="r" t="t"/>
                <a:pathLst>
                  <a:path extrusionOk="0" h="3722" w="3744">
                    <a:moveTo>
                      <a:pt x="1872" y="0"/>
                    </a:moveTo>
                    <a:cubicBezTo>
                      <a:pt x="845" y="0"/>
                      <a:pt x="0" y="845"/>
                      <a:pt x="0" y="1872"/>
                    </a:cubicBezTo>
                    <a:cubicBezTo>
                      <a:pt x="0" y="2899"/>
                      <a:pt x="845" y="3721"/>
                      <a:pt x="1872" y="3721"/>
                    </a:cubicBezTo>
                    <a:cubicBezTo>
                      <a:pt x="2899" y="3721"/>
                      <a:pt x="3744" y="2899"/>
                      <a:pt x="3744" y="1872"/>
                    </a:cubicBezTo>
                    <a:cubicBezTo>
                      <a:pt x="3744" y="845"/>
                      <a:pt x="2899" y="0"/>
                      <a:pt x="18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16"/>
              <p:cNvSpPr/>
              <p:nvPr/>
            </p:nvSpPr>
            <p:spPr>
              <a:xfrm flipH="1">
                <a:off x="4344954" y="-969728"/>
                <a:ext cx="73588" cy="74146"/>
              </a:xfrm>
              <a:custGeom>
                <a:rect b="b" l="l" r="r" t="t"/>
                <a:pathLst>
                  <a:path extrusionOk="0" h="2922" w="2900">
                    <a:moveTo>
                      <a:pt x="1462" y="0"/>
                    </a:moveTo>
                    <a:cubicBezTo>
                      <a:pt x="640" y="0"/>
                      <a:pt x="1" y="639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1" y="2922"/>
                      <a:pt x="2900" y="2260"/>
                      <a:pt x="2900" y="1461"/>
                    </a:cubicBezTo>
                    <a:cubicBezTo>
                      <a:pt x="2900" y="639"/>
                      <a:pt x="2261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16"/>
              <p:cNvSpPr/>
              <p:nvPr/>
            </p:nvSpPr>
            <p:spPr>
              <a:xfrm flipH="1">
                <a:off x="6303193" y="-791342"/>
                <a:ext cx="74171" cy="74146"/>
              </a:xfrm>
              <a:custGeom>
                <a:rect b="b" l="l" r="r" t="t"/>
                <a:pathLst>
                  <a:path extrusionOk="0" h="2922" w="2923">
                    <a:moveTo>
                      <a:pt x="1462" y="0"/>
                    </a:moveTo>
                    <a:cubicBezTo>
                      <a:pt x="640" y="0"/>
                      <a:pt x="1" y="662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0" y="2922"/>
                      <a:pt x="2922" y="2260"/>
                      <a:pt x="2922" y="1461"/>
                    </a:cubicBezTo>
                    <a:cubicBezTo>
                      <a:pt x="2922" y="662"/>
                      <a:pt x="2260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16"/>
              <p:cNvSpPr/>
              <p:nvPr/>
            </p:nvSpPr>
            <p:spPr>
              <a:xfrm flipH="1">
                <a:off x="451617" y="-170010"/>
                <a:ext cx="2335337" cy="717199"/>
              </a:xfrm>
              <a:custGeom>
                <a:rect b="b" l="l" r="r" t="t"/>
                <a:pathLst>
                  <a:path extrusionOk="0" h="28264" w="92033">
                    <a:moveTo>
                      <a:pt x="206" y="0"/>
                    </a:moveTo>
                    <a:cubicBezTo>
                      <a:pt x="155" y="0"/>
                      <a:pt x="104" y="17"/>
                      <a:pt x="69" y="51"/>
                    </a:cubicBezTo>
                    <a:cubicBezTo>
                      <a:pt x="1" y="120"/>
                      <a:pt x="1" y="234"/>
                      <a:pt x="69" y="325"/>
                    </a:cubicBezTo>
                    <a:lnTo>
                      <a:pt x="28007" y="28263"/>
                    </a:lnTo>
                    <a:lnTo>
                      <a:pt x="91850" y="28263"/>
                    </a:lnTo>
                    <a:cubicBezTo>
                      <a:pt x="91941" y="28263"/>
                      <a:pt x="92032" y="28172"/>
                      <a:pt x="92032" y="28058"/>
                    </a:cubicBezTo>
                    <a:cubicBezTo>
                      <a:pt x="92032" y="27967"/>
                      <a:pt x="91941" y="27875"/>
                      <a:pt x="91850" y="27875"/>
                    </a:cubicBezTo>
                    <a:lnTo>
                      <a:pt x="28167" y="27875"/>
                    </a:lnTo>
                    <a:lnTo>
                      <a:pt x="343" y="51"/>
                    </a:lnTo>
                    <a:cubicBezTo>
                      <a:pt x="309" y="17"/>
                      <a:pt x="258" y="0"/>
                      <a:pt x="2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16"/>
              <p:cNvSpPr/>
              <p:nvPr/>
            </p:nvSpPr>
            <p:spPr>
              <a:xfrm flipH="1">
                <a:off x="3911701" y="-120655"/>
                <a:ext cx="151793" cy="94446"/>
              </a:xfrm>
              <a:custGeom>
                <a:rect b="b" l="l" r="r" t="t"/>
                <a:pathLst>
                  <a:path extrusionOk="0" h="3722" w="5982">
                    <a:moveTo>
                      <a:pt x="1" y="1"/>
                    </a:moveTo>
                    <a:lnTo>
                      <a:pt x="3607" y="3721"/>
                    </a:lnTo>
                    <a:lnTo>
                      <a:pt x="5981" y="3721"/>
                    </a:lnTo>
                    <a:lnTo>
                      <a:pt x="23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16"/>
              <p:cNvSpPr/>
              <p:nvPr/>
            </p:nvSpPr>
            <p:spPr>
              <a:xfrm flipH="1">
                <a:off x="3798199" y="-120655"/>
                <a:ext cx="151184" cy="94446"/>
              </a:xfrm>
              <a:custGeom>
                <a:rect b="b" l="l" r="r" t="t"/>
                <a:pathLst>
                  <a:path extrusionOk="0" h="3722" w="5958">
                    <a:moveTo>
                      <a:pt x="0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16"/>
              <p:cNvSpPr/>
              <p:nvPr/>
            </p:nvSpPr>
            <p:spPr>
              <a:xfrm flipH="1">
                <a:off x="3684087" y="-120655"/>
                <a:ext cx="151768" cy="94446"/>
              </a:xfrm>
              <a:custGeom>
                <a:rect b="b" l="l" r="r" t="t"/>
                <a:pathLst>
                  <a:path extrusionOk="0" h="3722" w="5981">
                    <a:moveTo>
                      <a:pt x="0" y="1"/>
                    </a:moveTo>
                    <a:lnTo>
                      <a:pt x="3584" y="3721"/>
                    </a:lnTo>
                    <a:lnTo>
                      <a:pt x="5980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16"/>
              <p:cNvSpPr/>
              <p:nvPr/>
            </p:nvSpPr>
            <p:spPr>
              <a:xfrm flipH="1">
                <a:off x="3570560" y="-120655"/>
                <a:ext cx="151210" cy="94446"/>
              </a:xfrm>
              <a:custGeom>
                <a:rect b="b" l="l" r="r" t="t"/>
                <a:pathLst>
                  <a:path extrusionOk="0" h="3722" w="5959">
                    <a:moveTo>
                      <a:pt x="1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16"/>
              <p:cNvSpPr/>
              <p:nvPr/>
            </p:nvSpPr>
            <p:spPr>
              <a:xfrm flipH="1">
                <a:off x="3457057" y="-120655"/>
                <a:ext cx="151184" cy="94446"/>
              </a:xfrm>
              <a:custGeom>
                <a:rect b="b" l="l" r="r" t="t"/>
                <a:pathLst>
                  <a:path extrusionOk="0" h="3722" w="5958">
                    <a:moveTo>
                      <a:pt x="1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16"/>
              <p:cNvSpPr/>
              <p:nvPr/>
            </p:nvSpPr>
            <p:spPr>
              <a:xfrm flipH="1">
                <a:off x="3342946" y="-120655"/>
                <a:ext cx="151768" cy="94446"/>
              </a:xfrm>
              <a:custGeom>
                <a:rect b="b" l="l" r="r" t="t"/>
                <a:pathLst>
                  <a:path extrusionOk="0" h="3722" w="5981">
                    <a:moveTo>
                      <a:pt x="0" y="1"/>
                    </a:moveTo>
                    <a:lnTo>
                      <a:pt x="3607" y="3721"/>
                    </a:lnTo>
                    <a:lnTo>
                      <a:pt x="5981" y="372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16"/>
              <p:cNvSpPr/>
              <p:nvPr/>
            </p:nvSpPr>
            <p:spPr>
              <a:xfrm flipH="1">
                <a:off x="3229418" y="-120655"/>
                <a:ext cx="151210" cy="94446"/>
              </a:xfrm>
              <a:custGeom>
                <a:rect b="b" l="l" r="r" t="t"/>
                <a:pathLst>
                  <a:path extrusionOk="0" h="3722" w="5959">
                    <a:moveTo>
                      <a:pt x="1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16"/>
              <p:cNvSpPr/>
              <p:nvPr/>
            </p:nvSpPr>
            <p:spPr>
              <a:xfrm flipH="1">
                <a:off x="3115332" y="-120655"/>
                <a:ext cx="151768" cy="94446"/>
              </a:xfrm>
              <a:custGeom>
                <a:rect b="b" l="l" r="r" t="t"/>
                <a:pathLst>
                  <a:path extrusionOk="0" h="3722" w="5981">
                    <a:moveTo>
                      <a:pt x="1" y="1"/>
                    </a:moveTo>
                    <a:lnTo>
                      <a:pt x="3584" y="3721"/>
                    </a:lnTo>
                    <a:lnTo>
                      <a:pt x="5981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16"/>
              <p:cNvSpPr/>
              <p:nvPr/>
            </p:nvSpPr>
            <p:spPr>
              <a:xfrm flipH="1">
                <a:off x="4594568" y="667645"/>
                <a:ext cx="280952" cy="175519"/>
              </a:xfrm>
              <a:custGeom>
                <a:rect b="b" l="l" r="r" t="t"/>
                <a:pathLst>
                  <a:path extrusionOk="0" h="6917" w="11072">
                    <a:moveTo>
                      <a:pt x="1" y="0"/>
                    </a:moveTo>
                    <a:lnTo>
                      <a:pt x="6666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16"/>
              <p:cNvSpPr/>
              <p:nvPr/>
            </p:nvSpPr>
            <p:spPr>
              <a:xfrm flipH="1">
                <a:off x="4383752" y="667645"/>
                <a:ext cx="280927" cy="175519"/>
              </a:xfrm>
              <a:custGeom>
                <a:rect b="b" l="l" r="r" t="t"/>
                <a:pathLst>
                  <a:path extrusionOk="0" h="6917" w="11071">
                    <a:moveTo>
                      <a:pt x="0" y="0"/>
                    </a:moveTo>
                    <a:lnTo>
                      <a:pt x="6665" y="6916"/>
                    </a:lnTo>
                    <a:lnTo>
                      <a:pt x="11070" y="6916"/>
                    </a:lnTo>
                    <a:lnTo>
                      <a:pt x="44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16"/>
              <p:cNvSpPr/>
              <p:nvPr/>
            </p:nvSpPr>
            <p:spPr>
              <a:xfrm flipH="1">
                <a:off x="4172937" y="667645"/>
                <a:ext cx="280927" cy="175519"/>
              </a:xfrm>
              <a:custGeom>
                <a:rect b="b" l="l" r="r" t="t"/>
                <a:pathLst>
                  <a:path extrusionOk="0" h="6917" w="11071">
                    <a:moveTo>
                      <a:pt x="1" y="0"/>
                    </a:moveTo>
                    <a:lnTo>
                      <a:pt x="6666" y="6916"/>
                    </a:lnTo>
                    <a:lnTo>
                      <a:pt x="11071" y="6916"/>
                    </a:lnTo>
                    <a:lnTo>
                      <a:pt x="442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16"/>
              <p:cNvSpPr/>
              <p:nvPr/>
            </p:nvSpPr>
            <p:spPr>
              <a:xfrm flipH="1">
                <a:off x="3961512" y="667645"/>
                <a:ext cx="280952" cy="175519"/>
              </a:xfrm>
              <a:custGeom>
                <a:rect b="b" l="l" r="r" t="t"/>
                <a:pathLst>
                  <a:path extrusionOk="0" h="6917" w="11072">
                    <a:moveTo>
                      <a:pt x="1" y="0"/>
                    </a:moveTo>
                    <a:lnTo>
                      <a:pt x="6643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16"/>
              <p:cNvSpPr/>
              <p:nvPr/>
            </p:nvSpPr>
            <p:spPr>
              <a:xfrm flipH="1">
                <a:off x="3750697" y="667645"/>
                <a:ext cx="280927" cy="175519"/>
              </a:xfrm>
              <a:custGeom>
                <a:rect b="b" l="l" r="r" t="t"/>
                <a:pathLst>
                  <a:path extrusionOk="0" h="6917" w="11071">
                    <a:moveTo>
                      <a:pt x="0" y="0"/>
                    </a:moveTo>
                    <a:lnTo>
                      <a:pt x="6665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16"/>
              <p:cNvSpPr/>
              <p:nvPr/>
            </p:nvSpPr>
            <p:spPr>
              <a:xfrm flipH="1">
                <a:off x="3539881" y="667645"/>
                <a:ext cx="280927" cy="175519"/>
              </a:xfrm>
              <a:custGeom>
                <a:rect b="b" l="l" r="r" t="t"/>
                <a:pathLst>
                  <a:path extrusionOk="0" h="6917" w="11071">
                    <a:moveTo>
                      <a:pt x="1" y="0"/>
                    </a:moveTo>
                    <a:lnTo>
                      <a:pt x="6666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94" name="Google Shape;1494;p16"/>
            <p:cNvSpPr/>
            <p:nvPr/>
          </p:nvSpPr>
          <p:spPr>
            <a:xfrm flipH="1">
              <a:off x="7520192" y="-127210"/>
              <a:ext cx="2335337" cy="717199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s">
  <p:cSld name="CUSTOM_4"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6" name="Google Shape;1496;p17"/>
          <p:cNvGrpSpPr/>
          <p:nvPr/>
        </p:nvGrpSpPr>
        <p:grpSpPr>
          <a:xfrm>
            <a:off x="-566246" y="-536790"/>
            <a:ext cx="8377976" cy="1614718"/>
            <a:chOff x="-566246" y="-831315"/>
            <a:chExt cx="8377976" cy="1614718"/>
          </a:xfrm>
        </p:grpSpPr>
        <p:sp>
          <p:nvSpPr>
            <p:cNvPr id="1497" name="Google Shape;1497;p17"/>
            <p:cNvSpPr/>
            <p:nvPr/>
          </p:nvSpPr>
          <p:spPr>
            <a:xfrm rot="10800000">
              <a:off x="-178627" y="-831315"/>
              <a:ext cx="5711267" cy="1569921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17"/>
            <p:cNvSpPr/>
            <p:nvPr/>
          </p:nvSpPr>
          <p:spPr>
            <a:xfrm rot="10800000">
              <a:off x="2097663" y="-149871"/>
              <a:ext cx="3817027" cy="933273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17"/>
            <p:cNvSpPr/>
            <p:nvPr/>
          </p:nvSpPr>
          <p:spPr>
            <a:xfrm rot="10800000">
              <a:off x="5347154" y="-352704"/>
              <a:ext cx="2464576" cy="481412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17"/>
            <p:cNvSpPr/>
            <p:nvPr/>
          </p:nvSpPr>
          <p:spPr>
            <a:xfrm rot="10800000">
              <a:off x="5904951" y="-196402"/>
              <a:ext cx="115339" cy="115339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17"/>
            <p:cNvSpPr/>
            <p:nvPr/>
          </p:nvSpPr>
          <p:spPr>
            <a:xfrm rot="10800000">
              <a:off x="5926467" y="-174886"/>
              <a:ext cx="72977" cy="72977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17"/>
            <p:cNvSpPr/>
            <p:nvPr/>
          </p:nvSpPr>
          <p:spPr>
            <a:xfrm rot="10800000">
              <a:off x="1516950" y="116870"/>
              <a:ext cx="3646848" cy="11838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17"/>
            <p:cNvSpPr/>
            <p:nvPr/>
          </p:nvSpPr>
          <p:spPr>
            <a:xfrm rot="10800000">
              <a:off x="5146391" y="78677"/>
              <a:ext cx="88954" cy="88924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17"/>
            <p:cNvSpPr/>
            <p:nvPr/>
          </p:nvSpPr>
          <p:spPr>
            <a:xfrm rot="10800000">
              <a:off x="1478757" y="78677"/>
              <a:ext cx="88924" cy="88924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17"/>
            <p:cNvSpPr/>
            <p:nvPr/>
          </p:nvSpPr>
          <p:spPr>
            <a:xfrm rot="10800000">
              <a:off x="-398137" y="-606937"/>
              <a:ext cx="1361489" cy="1360302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17"/>
            <p:cNvSpPr/>
            <p:nvPr/>
          </p:nvSpPr>
          <p:spPr>
            <a:xfrm rot="10800000">
              <a:off x="-566246" y="-681953"/>
              <a:ext cx="1361520" cy="1360272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17"/>
            <p:cNvSpPr/>
            <p:nvPr/>
          </p:nvSpPr>
          <p:spPr>
            <a:xfrm rot="10800000">
              <a:off x="161730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17"/>
            <p:cNvSpPr/>
            <p:nvPr/>
          </p:nvSpPr>
          <p:spPr>
            <a:xfrm rot="10800000">
              <a:off x="414563" y="401657"/>
              <a:ext cx="336949" cy="210502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7"/>
            <p:cNvSpPr/>
            <p:nvPr/>
          </p:nvSpPr>
          <p:spPr>
            <a:xfrm rot="10800000">
              <a:off x="667426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7"/>
            <p:cNvSpPr/>
            <p:nvPr/>
          </p:nvSpPr>
          <p:spPr>
            <a:xfrm rot="10800000">
              <a:off x="920960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17"/>
            <p:cNvSpPr/>
            <p:nvPr/>
          </p:nvSpPr>
          <p:spPr>
            <a:xfrm rot="10800000">
              <a:off x="1173823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7"/>
            <p:cNvSpPr/>
            <p:nvPr/>
          </p:nvSpPr>
          <p:spPr>
            <a:xfrm rot="10800000">
              <a:off x="1426656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7"/>
            <p:cNvSpPr/>
            <p:nvPr/>
          </p:nvSpPr>
          <p:spPr>
            <a:xfrm rot="10800000">
              <a:off x="1679490" y="401657"/>
              <a:ext cx="336949" cy="210502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7"/>
            <p:cNvSpPr/>
            <p:nvPr/>
          </p:nvSpPr>
          <p:spPr>
            <a:xfrm rot="10800000">
              <a:off x="1933053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7"/>
            <p:cNvSpPr/>
            <p:nvPr/>
          </p:nvSpPr>
          <p:spPr>
            <a:xfrm rot="10800000">
              <a:off x="1858707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7"/>
            <p:cNvSpPr/>
            <p:nvPr/>
          </p:nvSpPr>
          <p:spPr>
            <a:xfrm rot="10800000">
              <a:off x="175173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7"/>
            <p:cNvSpPr/>
            <p:nvPr/>
          </p:nvSpPr>
          <p:spPr>
            <a:xfrm rot="10800000">
              <a:off x="164546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17"/>
            <p:cNvSpPr/>
            <p:nvPr/>
          </p:nvSpPr>
          <p:spPr>
            <a:xfrm rot="10800000">
              <a:off x="153919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17"/>
            <p:cNvSpPr/>
            <p:nvPr/>
          </p:nvSpPr>
          <p:spPr>
            <a:xfrm rot="10800000">
              <a:off x="143289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17"/>
            <p:cNvSpPr/>
            <p:nvPr/>
          </p:nvSpPr>
          <p:spPr>
            <a:xfrm rot="10800000">
              <a:off x="132662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17"/>
            <p:cNvSpPr/>
            <p:nvPr/>
          </p:nvSpPr>
          <p:spPr>
            <a:xfrm rot="10800000">
              <a:off x="122035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17"/>
            <p:cNvSpPr/>
            <p:nvPr/>
          </p:nvSpPr>
          <p:spPr>
            <a:xfrm rot="10800000">
              <a:off x="1114084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7"/>
            <p:cNvSpPr/>
            <p:nvPr/>
          </p:nvSpPr>
          <p:spPr>
            <a:xfrm rot="10800000">
              <a:off x="1007784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17"/>
            <p:cNvSpPr/>
            <p:nvPr/>
          </p:nvSpPr>
          <p:spPr>
            <a:xfrm rot="10800000">
              <a:off x="900813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7"/>
            <p:cNvSpPr/>
            <p:nvPr/>
          </p:nvSpPr>
          <p:spPr>
            <a:xfrm rot="10800000">
              <a:off x="794543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6" name="Google Shape;1526;p17"/>
          <p:cNvGrpSpPr/>
          <p:nvPr/>
        </p:nvGrpSpPr>
        <p:grpSpPr>
          <a:xfrm rot="5400000">
            <a:off x="617425" y="3321200"/>
            <a:ext cx="979800" cy="3475150"/>
            <a:chOff x="327125" y="2375600"/>
            <a:chExt cx="979800" cy="3475150"/>
          </a:xfrm>
        </p:grpSpPr>
        <p:sp>
          <p:nvSpPr>
            <p:cNvPr id="1527" name="Google Shape;1527;p17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17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7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17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17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17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17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17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17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17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17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17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17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17"/>
            <p:cNvSpPr/>
            <p:nvPr/>
          </p:nvSpPr>
          <p:spPr>
            <a:xfrm>
              <a:off x="861250" y="3692600"/>
              <a:ext cx="445675" cy="1618350"/>
            </a:xfrm>
            <a:custGeom>
              <a:rect b="b" l="l" r="r" t="t"/>
              <a:pathLst>
                <a:path extrusionOk="0" fill="none" h="64734" w="17827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17"/>
            <p:cNvSpPr/>
            <p:nvPr/>
          </p:nvSpPr>
          <p:spPr>
            <a:xfrm>
              <a:off x="841275" y="3673200"/>
              <a:ext cx="39975" cy="40550"/>
            </a:xfrm>
            <a:custGeom>
              <a:rect b="b" l="l" r="r" t="t"/>
              <a:pathLst>
                <a:path extrusionOk="0" h="1622" w="1599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2" name="Google Shape;1542;p17"/>
          <p:cNvSpPr txBox="1"/>
          <p:nvPr>
            <p:ph type="title"/>
          </p:nvPr>
        </p:nvSpPr>
        <p:spPr>
          <a:xfrm>
            <a:off x="720125" y="1639950"/>
            <a:ext cx="3250500" cy="50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43" name="Google Shape;1543;p17"/>
          <p:cNvSpPr txBox="1"/>
          <p:nvPr>
            <p:ph idx="1" type="subTitle"/>
          </p:nvPr>
        </p:nvSpPr>
        <p:spPr>
          <a:xfrm>
            <a:off x="886200" y="2735875"/>
            <a:ext cx="3084300" cy="141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s 1">
  <p:cSld name="CUSTOM_4_1"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5" name="Google Shape;1545;p18"/>
          <p:cNvGrpSpPr/>
          <p:nvPr/>
        </p:nvGrpSpPr>
        <p:grpSpPr>
          <a:xfrm flipH="1">
            <a:off x="1364650" y="-536790"/>
            <a:ext cx="8377976" cy="1614718"/>
            <a:chOff x="-566246" y="-831315"/>
            <a:chExt cx="8377976" cy="1614718"/>
          </a:xfrm>
        </p:grpSpPr>
        <p:sp>
          <p:nvSpPr>
            <p:cNvPr id="1546" name="Google Shape;1546;p18"/>
            <p:cNvSpPr/>
            <p:nvPr/>
          </p:nvSpPr>
          <p:spPr>
            <a:xfrm rot="10800000">
              <a:off x="-178627" y="-831315"/>
              <a:ext cx="5711267" cy="1569921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8"/>
            <p:cNvSpPr/>
            <p:nvPr/>
          </p:nvSpPr>
          <p:spPr>
            <a:xfrm rot="10800000">
              <a:off x="2097663" y="-149871"/>
              <a:ext cx="3817027" cy="933273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8"/>
            <p:cNvSpPr/>
            <p:nvPr/>
          </p:nvSpPr>
          <p:spPr>
            <a:xfrm rot="10800000">
              <a:off x="5347154" y="-352704"/>
              <a:ext cx="2464576" cy="481412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18"/>
            <p:cNvSpPr/>
            <p:nvPr/>
          </p:nvSpPr>
          <p:spPr>
            <a:xfrm rot="10800000">
              <a:off x="5904951" y="-196402"/>
              <a:ext cx="115339" cy="115339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18"/>
            <p:cNvSpPr/>
            <p:nvPr/>
          </p:nvSpPr>
          <p:spPr>
            <a:xfrm rot="10800000">
              <a:off x="5926467" y="-174886"/>
              <a:ext cx="72977" cy="72977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18"/>
            <p:cNvSpPr/>
            <p:nvPr/>
          </p:nvSpPr>
          <p:spPr>
            <a:xfrm rot="10800000">
              <a:off x="1516950" y="116870"/>
              <a:ext cx="3646848" cy="11838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8"/>
            <p:cNvSpPr/>
            <p:nvPr/>
          </p:nvSpPr>
          <p:spPr>
            <a:xfrm rot="10800000">
              <a:off x="5146391" y="78677"/>
              <a:ext cx="88954" cy="88924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18"/>
            <p:cNvSpPr/>
            <p:nvPr/>
          </p:nvSpPr>
          <p:spPr>
            <a:xfrm rot="10800000">
              <a:off x="1478757" y="78677"/>
              <a:ext cx="88924" cy="88924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18"/>
            <p:cNvSpPr/>
            <p:nvPr/>
          </p:nvSpPr>
          <p:spPr>
            <a:xfrm rot="10800000">
              <a:off x="-398137" y="-606937"/>
              <a:ext cx="1361489" cy="1360302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8"/>
            <p:cNvSpPr/>
            <p:nvPr/>
          </p:nvSpPr>
          <p:spPr>
            <a:xfrm rot="10800000">
              <a:off x="-566246" y="-681953"/>
              <a:ext cx="1361520" cy="1360272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18"/>
            <p:cNvSpPr/>
            <p:nvPr/>
          </p:nvSpPr>
          <p:spPr>
            <a:xfrm rot="10800000">
              <a:off x="161730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18"/>
            <p:cNvSpPr/>
            <p:nvPr/>
          </p:nvSpPr>
          <p:spPr>
            <a:xfrm rot="10800000">
              <a:off x="414563" y="401657"/>
              <a:ext cx="336949" cy="210502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18"/>
            <p:cNvSpPr/>
            <p:nvPr/>
          </p:nvSpPr>
          <p:spPr>
            <a:xfrm rot="10800000">
              <a:off x="667426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18"/>
            <p:cNvSpPr/>
            <p:nvPr/>
          </p:nvSpPr>
          <p:spPr>
            <a:xfrm rot="10800000">
              <a:off x="920960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18"/>
            <p:cNvSpPr/>
            <p:nvPr/>
          </p:nvSpPr>
          <p:spPr>
            <a:xfrm rot="10800000">
              <a:off x="1173823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18"/>
            <p:cNvSpPr/>
            <p:nvPr/>
          </p:nvSpPr>
          <p:spPr>
            <a:xfrm rot="10800000">
              <a:off x="1426656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18"/>
            <p:cNvSpPr/>
            <p:nvPr/>
          </p:nvSpPr>
          <p:spPr>
            <a:xfrm rot="10800000">
              <a:off x="1679490" y="401657"/>
              <a:ext cx="336949" cy="210502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18"/>
            <p:cNvSpPr/>
            <p:nvPr/>
          </p:nvSpPr>
          <p:spPr>
            <a:xfrm rot="10800000">
              <a:off x="1933053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8"/>
            <p:cNvSpPr/>
            <p:nvPr/>
          </p:nvSpPr>
          <p:spPr>
            <a:xfrm rot="10800000">
              <a:off x="1858707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18"/>
            <p:cNvSpPr/>
            <p:nvPr/>
          </p:nvSpPr>
          <p:spPr>
            <a:xfrm rot="10800000">
              <a:off x="175173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18"/>
            <p:cNvSpPr/>
            <p:nvPr/>
          </p:nvSpPr>
          <p:spPr>
            <a:xfrm rot="10800000">
              <a:off x="164546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18"/>
            <p:cNvSpPr/>
            <p:nvPr/>
          </p:nvSpPr>
          <p:spPr>
            <a:xfrm rot="10800000">
              <a:off x="153919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18"/>
            <p:cNvSpPr/>
            <p:nvPr/>
          </p:nvSpPr>
          <p:spPr>
            <a:xfrm rot="10800000">
              <a:off x="143289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18"/>
            <p:cNvSpPr/>
            <p:nvPr/>
          </p:nvSpPr>
          <p:spPr>
            <a:xfrm rot="10800000">
              <a:off x="132662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18"/>
            <p:cNvSpPr/>
            <p:nvPr/>
          </p:nvSpPr>
          <p:spPr>
            <a:xfrm rot="10800000">
              <a:off x="122035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18"/>
            <p:cNvSpPr/>
            <p:nvPr/>
          </p:nvSpPr>
          <p:spPr>
            <a:xfrm rot="10800000">
              <a:off x="1114084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18"/>
            <p:cNvSpPr/>
            <p:nvPr/>
          </p:nvSpPr>
          <p:spPr>
            <a:xfrm rot="10800000">
              <a:off x="1007784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18"/>
            <p:cNvSpPr/>
            <p:nvPr/>
          </p:nvSpPr>
          <p:spPr>
            <a:xfrm rot="10800000">
              <a:off x="900813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18"/>
            <p:cNvSpPr/>
            <p:nvPr/>
          </p:nvSpPr>
          <p:spPr>
            <a:xfrm rot="10800000">
              <a:off x="794543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5" name="Google Shape;1575;p18"/>
          <p:cNvGrpSpPr/>
          <p:nvPr/>
        </p:nvGrpSpPr>
        <p:grpSpPr>
          <a:xfrm flipH="1" rot="-5400000">
            <a:off x="7579155" y="3321200"/>
            <a:ext cx="979800" cy="3475150"/>
            <a:chOff x="327125" y="2375600"/>
            <a:chExt cx="979800" cy="3475150"/>
          </a:xfrm>
        </p:grpSpPr>
        <p:sp>
          <p:nvSpPr>
            <p:cNvPr id="1576" name="Google Shape;1576;p18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18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18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18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18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18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18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18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18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18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18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18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18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18"/>
            <p:cNvSpPr/>
            <p:nvPr/>
          </p:nvSpPr>
          <p:spPr>
            <a:xfrm>
              <a:off x="861250" y="3692600"/>
              <a:ext cx="445675" cy="1618350"/>
            </a:xfrm>
            <a:custGeom>
              <a:rect b="b" l="l" r="r" t="t"/>
              <a:pathLst>
                <a:path extrusionOk="0" fill="none" h="64734" w="17827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18"/>
            <p:cNvSpPr/>
            <p:nvPr/>
          </p:nvSpPr>
          <p:spPr>
            <a:xfrm>
              <a:off x="841275" y="3673200"/>
              <a:ext cx="39975" cy="40550"/>
            </a:xfrm>
            <a:custGeom>
              <a:rect b="b" l="l" r="r" t="t"/>
              <a:pathLst>
                <a:path extrusionOk="0" h="1622" w="1599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1" name="Google Shape;1591;p18"/>
          <p:cNvSpPr txBox="1"/>
          <p:nvPr>
            <p:ph type="title"/>
          </p:nvPr>
        </p:nvSpPr>
        <p:spPr>
          <a:xfrm>
            <a:off x="5173500" y="1639950"/>
            <a:ext cx="3250500" cy="50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92" name="Google Shape;1592;p18"/>
          <p:cNvSpPr txBox="1"/>
          <p:nvPr>
            <p:ph idx="1" type="subTitle"/>
          </p:nvPr>
        </p:nvSpPr>
        <p:spPr>
          <a:xfrm>
            <a:off x="5173375" y="2571750"/>
            <a:ext cx="3250500" cy="150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4" name="Google Shape;1594;p19"/>
          <p:cNvGrpSpPr/>
          <p:nvPr/>
        </p:nvGrpSpPr>
        <p:grpSpPr>
          <a:xfrm flipH="1">
            <a:off x="-370165" y="-2483486"/>
            <a:ext cx="7884219" cy="3433770"/>
            <a:chOff x="24125" y="294775"/>
            <a:chExt cx="7767703" cy="3383025"/>
          </a:xfrm>
        </p:grpSpPr>
        <p:sp>
          <p:nvSpPr>
            <p:cNvPr id="1595" name="Google Shape;1595;p19"/>
            <p:cNvSpPr/>
            <p:nvPr/>
          </p:nvSpPr>
          <p:spPr>
            <a:xfrm>
              <a:off x="1686375" y="607200"/>
              <a:ext cx="142125" cy="129550"/>
            </a:xfrm>
            <a:custGeom>
              <a:rect b="b" l="l" r="r" t="t"/>
              <a:pathLst>
                <a:path extrusionOk="0" h="5182" w="5685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19"/>
            <p:cNvSpPr/>
            <p:nvPr/>
          </p:nvSpPr>
          <p:spPr>
            <a:xfrm>
              <a:off x="66098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19"/>
            <p:cNvSpPr/>
            <p:nvPr/>
          </p:nvSpPr>
          <p:spPr>
            <a:xfrm>
              <a:off x="67216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19"/>
            <p:cNvSpPr/>
            <p:nvPr/>
          </p:nvSpPr>
          <p:spPr>
            <a:xfrm>
              <a:off x="68340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19"/>
            <p:cNvSpPr/>
            <p:nvPr/>
          </p:nvSpPr>
          <p:spPr>
            <a:xfrm>
              <a:off x="69459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19"/>
            <p:cNvSpPr/>
            <p:nvPr/>
          </p:nvSpPr>
          <p:spPr>
            <a:xfrm>
              <a:off x="70577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19"/>
            <p:cNvSpPr/>
            <p:nvPr/>
          </p:nvSpPr>
          <p:spPr>
            <a:xfrm>
              <a:off x="71701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19"/>
            <p:cNvSpPr/>
            <p:nvPr/>
          </p:nvSpPr>
          <p:spPr>
            <a:xfrm>
              <a:off x="728200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19"/>
            <p:cNvSpPr/>
            <p:nvPr/>
          </p:nvSpPr>
          <p:spPr>
            <a:xfrm>
              <a:off x="2406525" y="1218350"/>
              <a:ext cx="5385303" cy="1110475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19"/>
            <p:cNvSpPr/>
            <p:nvPr/>
          </p:nvSpPr>
          <p:spPr>
            <a:xfrm>
              <a:off x="987925" y="355975"/>
              <a:ext cx="6210225" cy="1468400"/>
            </a:xfrm>
            <a:custGeom>
              <a:rect b="b" l="l" r="r" t="t"/>
              <a:pathLst>
                <a:path extrusionOk="0" h="58736" w="248409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19"/>
            <p:cNvSpPr/>
            <p:nvPr/>
          </p:nvSpPr>
          <p:spPr>
            <a:xfrm>
              <a:off x="1265250" y="1389550"/>
              <a:ext cx="6299250" cy="1955000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19"/>
            <p:cNvSpPr/>
            <p:nvPr/>
          </p:nvSpPr>
          <p:spPr>
            <a:xfrm>
              <a:off x="1631600" y="1974425"/>
              <a:ext cx="6160000" cy="1095650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19"/>
            <p:cNvSpPr/>
            <p:nvPr/>
          </p:nvSpPr>
          <p:spPr>
            <a:xfrm>
              <a:off x="1978550" y="331575"/>
              <a:ext cx="4691750" cy="1289675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19"/>
            <p:cNvSpPr/>
            <p:nvPr/>
          </p:nvSpPr>
          <p:spPr>
            <a:xfrm>
              <a:off x="937150" y="2104550"/>
              <a:ext cx="6622775" cy="1510475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19"/>
            <p:cNvSpPr/>
            <p:nvPr/>
          </p:nvSpPr>
          <p:spPr>
            <a:xfrm>
              <a:off x="1664700" y="294775"/>
              <a:ext cx="3135650" cy="766675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19"/>
            <p:cNvSpPr/>
            <p:nvPr/>
          </p:nvSpPr>
          <p:spPr>
            <a:xfrm>
              <a:off x="100600" y="2193550"/>
              <a:ext cx="3410675" cy="530725"/>
            </a:xfrm>
            <a:custGeom>
              <a:rect b="b" l="l" r="r" t="t"/>
              <a:pathLst>
                <a:path extrusionOk="0" h="21229" w="136427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19"/>
            <p:cNvSpPr/>
            <p:nvPr/>
          </p:nvSpPr>
          <p:spPr>
            <a:xfrm>
              <a:off x="106300" y="832600"/>
              <a:ext cx="2024625" cy="395475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19"/>
            <p:cNvSpPr/>
            <p:nvPr/>
          </p:nvSpPr>
          <p:spPr>
            <a:xfrm>
              <a:off x="24125" y="1108225"/>
              <a:ext cx="1654850" cy="513025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19"/>
            <p:cNvSpPr/>
            <p:nvPr/>
          </p:nvSpPr>
          <p:spPr>
            <a:xfrm>
              <a:off x="24125" y="1371850"/>
              <a:ext cx="979225" cy="45197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19"/>
            <p:cNvSpPr/>
            <p:nvPr/>
          </p:nvSpPr>
          <p:spPr>
            <a:xfrm>
              <a:off x="5585500" y="1408375"/>
              <a:ext cx="1529900" cy="580350"/>
            </a:xfrm>
            <a:custGeom>
              <a:rect b="b" l="l" r="r" t="t"/>
              <a:pathLst>
                <a:path extrusionOk="0" h="23214" w="61196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19"/>
            <p:cNvSpPr/>
            <p:nvPr/>
          </p:nvSpPr>
          <p:spPr>
            <a:xfrm>
              <a:off x="5953000" y="35431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19"/>
            <p:cNvSpPr/>
            <p:nvPr/>
          </p:nvSpPr>
          <p:spPr>
            <a:xfrm>
              <a:off x="5976400" y="356650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19"/>
            <p:cNvSpPr/>
            <p:nvPr/>
          </p:nvSpPr>
          <p:spPr>
            <a:xfrm>
              <a:off x="5421175" y="22563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19"/>
            <p:cNvSpPr/>
            <p:nvPr/>
          </p:nvSpPr>
          <p:spPr>
            <a:xfrm>
              <a:off x="5444575" y="22797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19"/>
            <p:cNvSpPr/>
            <p:nvPr/>
          </p:nvSpPr>
          <p:spPr>
            <a:xfrm>
              <a:off x="5459400" y="19122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19"/>
            <p:cNvSpPr/>
            <p:nvPr/>
          </p:nvSpPr>
          <p:spPr>
            <a:xfrm>
              <a:off x="5482800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19"/>
            <p:cNvSpPr/>
            <p:nvPr/>
          </p:nvSpPr>
          <p:spPr>
            <a:xfrm>
              <a:off x="4736975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19"/>
            <p:cNvSpPr/>
            <p:nvPr/>
          </p:nvSpPr>
          <p:spPr>
            <a:xfrm>
              <a:off x="7044625" y="263295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19"/>
            <p:cNvSpPr/>
            <p:nvPr/>
          </p:nvSpPr>
          <p:spPr>
            <a:xfrm>
              <a:off x="4222850" y="1085400"/>
              <a:ext cx="134675" cy="134675"/>
            </a:xfrm>
            <a:custGeom>
              <a:rect b="b" l="l" r="r" t="t"/>
              <a:pathLst>
                <a:path extrusionOk="0" h="5387" w="5387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19"/>
            <p:cNvSpPr/>
            <p:nvPr/>
          </p:nvSpPr>
          <p:spPr>
            <a:xfrm>
              <a:off x="4246800" y="1108775"/>
              <a:ext cx="87350" cy="87925"/>
            </a:xfrm>
            <a:custGeom>
              <a:rect b="b" l="l" r="r" t="t"/>
              <a:pathLst>
                <a:path extrusionOk="0" h="3517" w="3494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19"/>
            <p:cNvSpPr/>
            <p:nvPr/>
          </p:nvSpPr>
          <p:spPr>
            <a:xfrm>
              <a:off x="3502700" y="25850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19"/>
            <p:cNvSpPr/>
            <p:nvPr/>
          </p:nvSpPr>
          <p:spPr>
            <a:xfrm>
              <a:off x="3526100" y="2608400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19"/>
            <p:cNvSpPr/>
            <p:nvPr/>
          </p:nvSpPr>
          <p:spPr>
            <a:xfrm>
              <a:off x="2281550" y="115615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19"/>
            <p:cNvSpPr/>
            <p:nvPr/>
          </p:nvSpPr>
          <p:spPr>
            <a:xfrm>
              <a:off x="2304950" y="1179550"/>
              <a:ext cx="87325" cy="87900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19"/>
            <p:cNvSpPr/>
            <p:nvPr/>
          </p:nvSpPr>
          <p:spPr>
            <a:xfrm>
              <a:off x="1577950" y="1004925"/>
              <a:ext cx="94750" cy="94750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19"/>
            <p:cNvSpPr/>
            <p:nvPr/>
          </p:nvSpPr>
          <p:spPr>
            <a:xfrm>
              <a:off x="1595075" y="1022050"/>
              <a:ext cx="59950" cy="59950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19"/>
            <p:cNvSpPr/>
            <p:nvPr/>
          </p:nvSpPr>
          <p:spPr>
            <a:xfrm>
              <a:off x="2892125" y="11704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19"/>
            <p:cNvSpPr/>
            <p:nvPr/>
          </p:nvSpPr>
          <p:spPr>
            <a:xfrm>
              <a:off x="7004675" y="136615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19"/>
            <p:cNvSpPr/>
            <p:nvPr/>
          </p:nvSpPr>
          <p:spPr>
            <a:xfrm>
              <a:off x="6446600" y="227060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19"/>
            <p:cNvSpPr/>
            <p:nvPr/>
          </p:nvSpPr>
          <p:spPr>
            <a:xfrm>
              <a:off x="6258275" y="3300575"/>
              <a:ext cx="69650" cy="69650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19"/>
            <p:cNvSpPr/>
            <p:nvPr/>
          </p:nvSpPr>
          <p:spPr>
            <a:xfrm>
              <a:off x="4746100" y="3030675"/>
              <a:ext cx="69650" cy="69075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19"/>
            <p:cNvSpPr/>
            <p:nvPr/>
          </p:nvSpPr>
          <p:spPr>
            <a:xfrm>
              <a:off x="5111875" y="1378700"/>
              <a:ext cx="106175" cy="106150"/>
            </a:xfrm>
            <a:custGeom>
              <a:rect b="b" l="l" r="r" t="t"/>
              <a:pathLst>
                <a:path extrusionOk="0" h="4246" w="4247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19"/>
            <p:cNvSpPr/>
            <p:nvPr/>
          </p:nvSpPr>
          <p:spPr>
            <a:xfrm>
              <a:off x="5692225" y="1404950"/>
              <a:ext cx="75350" cy="74775"/>
            </a:xfrm>
            <a:custGeom>
              <a:rect b="b" l="l" r="r" t="t"/>
              <a:pathLst>
                <a:path extrusionOk="0" h="2991" w="3014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19"/>
            <p:cNvSpPr/>
            <p:nvPr/>
          </p:nvSpPr>
          <p:spPr>
            <a:xfrm>
              <a:off x="5821750" y="1469425"/>
              <a:ext cx="79350" cy="79350"/>
            </a:xfrm>
            <a:custGeom>
              <a:rect b="b" l="l" r="r" t="t"/>
              <a:pathLst>
                <a:path extrusionOk="0" h="3174" w="3174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19"/>
            <p:cNvSpPr/>
            <p:nvPr/>
          </p:nvSpPr>
          <p:spPr>
            <a:xfrm>
              <a:off x="3572900" y="2384150"/>
              <a:ext cx="139825" cy="139250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19"/>
            <p:cNvSpPr/>
            <p:nvPr/>
          </p:nvSpPr>
          <p:spPr>
            <a:xfrm>
              <a:off x="5419450" y="2995300"/>
              <a:ext cx="139825" cy="139825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19"/>
            <p:cNvSpPr/>
            <p:nvPr/>
          </p:nvSpPr>
          <p:spPr>
            <a:xfrm>
              <a:off x="3311550" y="1787275"/>
              <a:ext cx="65075" cy="65075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19"/>
            <p:cNvSpPr/>
            <p:nvPr/>
          </p:nvSpPr>
          <p:spPr>
            <a:xfrm>
              <a:off x="3501550" y="1519075"/>
              <a:ext cx="143825" cy="144400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19"/>
            <p:cNvSpPr/>
            <p:nvPr/>
          </p:nvSpPr>
          <p:spPr>
            <a:xfrm>
              <a:off x="3526675" y="1544750"/>
              <a:ext cx="93600" cy="93050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19"/>
            <p:cNvSpPr/>
            <p:nvPr/>
          </p:nvSpPr>
          <p:spPr>
            <a:xfrm>
              <a:off x="1930050" y="1563575"/>
              <a:ext cx="106150" cy="106175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19"/>
            <p:cNvSpPr/>
            <p:nvPr/>
          </p:nvSpPr>
          <p:spPr>
            <a:xfrm>
              <a:off x="1621325" y="1563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19"/>
            <p:cNvSpPr/>
            <p:nvPr/>
          </p:nvSpPr>
          <p:spPr>
            <a:xfrm>
              <a:off x="944550" y="1765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19"/>
            <p:cNvSpPr/>
            <p:nvPr/>
          </p:nvSpPr>
          <p:spPr>
            <a:xfrm>
              <a:off x="496050" y="13239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19"/>
            <p:cNvSpPr/>
            <p:nvPr/>
          </p:nvSpPr>
          <p:spPr>
            <a:xfrm>
              <a:off x="3168300" y="1186975"/>
              <a:ext cx="72500" cy="73050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19"/>
            <p:cNvSpPr/>
            <p:nvPr/>
          </p:nvSpPr>
          <p:spPr>
            <a:xfrm>
              <a:off x="1238425" y="1362725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19"/>
            <p:cNvSpPr/>
            <p:nvPr/>
          </p:nvSpPr>
          <p:spPr>
            <a:xfrm>
              <a:off x="2281550" y="832600"/>
              <a:ext cx="2995850" cy="9725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19"/>
            <p:cNvSpPr/>
            <p:nvPr/>
          </p:nvSpPr>
          <p:spPr>
            <a:xfrm>
              <a:off x="2222775" y="800650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19"/>
            <p:cNvSpPr/>
            <p:nvPr/>
          </p:nvSpPr>
          <p:spPr>
            <a:xfrm>
              <a:off x="5235725" y="800650"/>
              <a:ext cx="73050" cy="73050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19"/>
            <p:cNvSpPr/>
            <p:nvPr/>
          </p:nvSpPr>
          <p:spPr>
            <a:xfrm>
              <a:off x="5732175" y="319450"/>
              <a:ext cx="1118450" cy="1117475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19"/>
            <p:cNvSpPr/>
            <p:nvPr/>
          </p:nvSpPr>
          <p:spPr>
            <a:xfrm>
              <a:off x="5870250" y="381100"/>
              <a:ext cx="1118475" cy="1117450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19"/>
            <p:cNvSpPr/>
            <p:nvPr/>
          </p:nvSpPr>
          <p:spPr>
            <a:xfrm>
              <a:off x="4775775" y="1974875"/>
              <a:ext cx="2300825" cy="706600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19"/>
            <p:cNvSpPr/>
            <p:nvPr/>
          </p:nvSpPr>
          <p:spPr>
            <a:xfrm>
              <a:off x="3518100" y="2023500"/>
              <a:ext cx="149550" cy="93050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19"/>
            <p:cNvSpPr/>
            <p:nvPr/>
          </p:nvSpPr>
          <p:spPr>
            <a:xfrm>
              <a:off x="36305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19"/>
            <p:cNvSpPr/>
            <p:nvPr/>
          </p:nvSpPr>
          <p:spPr>
            <a:xfrm>
              <a:off x="37423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19"/>
            <p:cNvSpPr/>
            <p:nvPr/>
          </p:nvSpPr>
          <p:spPr>
            <a:xfrm>
              <a:off x="38547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19"/>
            <p:cNvSpPr/>
            <p:nvPr/>
          </p:nvSpPr>
          <p:spPr>
            <a:xfrm>
              <a:off x="39666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19"/>
            <p:cNvSpPr/>
            <p:nvPr/>
          </p:nvSpPr>
          <p:spPr>
            <a:xfrm>
              <a:off x="40784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19"/>
            <p:cNvSpPr/>
            <p:nvPr/>
          </p:nvSpPr>
          <p:spPr>
            <a:xfrm>
              <a:off x="41908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19"/>
            <p:cNvSpPr/>
            <p:nvPr/>
          </p:nvSpPr>
          <p:spPr>
            <a:xfrm>
              <a:off x="430272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19"/>
            <p:cNvSpPr/>
            <p:nvPr/>
          </p:nvSpPr>
          <p:spPr>
            <a:xfrm>
              <a:off x="27180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19"/>
            <p:cNvSpPr/>
            <p:nvPr/>
          </p:nvSpPr>
          <p:spPr>
            <a:xfrm>
              <a:off x="29258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19"/>
            <p:cNvSpPr/>
            <p:nvPr/>
          </p:nvSpPr>
          <p:spPr>
            <a:xfrm>
              <a:off x="3133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19"/>
            <p:cNvSpPr/>
            <p:nvPr/>
          </p:nvSpPr>
          <p:spPr>
            <a:xfrm>
              <a:off x="33417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19"/>
            <p:cNvSpPr/>
            <p:nvPr/>
          </p:nvSpPr>
          <p:spPr>
            <a:xfrm>
              <a:off x="3549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19"/>
            <p:cNvSpPr/>
            <p:nvPr/>
          </p:nvSpPr>
          <p:spPr>
            <a:xfrm>
              <a:off x="37572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19"/>
            <p:cNvSpPr/>
            <p:nvPr/>
          </p:nvSpPr>
          <p:spPr>
            <a:xfrm>
              <a:off x="61139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19"/>
            <p:cNvSpPr/>
            <p:nvPr/>
          </p:nvSpPr>
          <p:spPr>
            <a:xfrm>
              <a:off x="5906200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19"/>
            <p:cNvSpPr/>
            <p:nvPr/>
          </p:nvSpPr>
          <p:spPr>
            <a:xfrm>
              <a:off x="5698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19"/>
            <p:cNvSpPr/>
            <p:nvPr/>
          </p:nvSpPr>
          <p:spPr>
            <a:xfrm>
              <a:off x="54902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19"/>
            <p:cNvSpPr/>
            <p:nvPr/>
          </p:nvSpPr>
          <p:spPr>
            <a:xfrm>
              <a:off x="5282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19"/>
            <p:cNvSpPr/>
            <p:nvPr/>
          </p:nvSpPr>
          <p:spPr>
            <a:xfrm>
              <a:off x="5074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19"/>
            <p:cNvSpPr/>
            <p:nvPr/>
          </p:nvSpPr>
          <p:spPr>
            <a:xfrm>
              <a:off x="4867075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19"/>
            <p:cNvSpPr/>
            <p:nvPr/>
          </p:nvSpPr>
          <p:spPr>
            <a:xfrm>
              <a:off x="4658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19"/>
            <p:cNvSpPr/>
            <p:nvPr/>
          </p:nvSpPr>
          <p:spPr>
            <a:xfrm>
              <a:off x="48534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19"/>
            <p:cNvSpPr/>
            <p:nvPr/>
          </p:nvSpPr>
          <p:spPr>
            <a:xfrm>
              <a:off x="49407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19"/>
            <p:cNvSpPr/>
            <p:nvPr/>
          </p:nvSpPr>
          <p:spPr>
            <a:xfrm>
              <a:off x="50280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19"/>
            <p:cNvSpPr/>
            <p:nvPr/>
          </p:nvSpPr>
          <p:spPr>
            <a:xfrm>
              <a:off x="51153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19"/>
            <p:cNvSpPr/>
            <p:nvPr/>
          </p:nvSpPr>
          <p:spPr>
            <a:xfrm>
              <a:off x="52026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19"/>
            <p:cNvSpPr/>
            <p:nvPr/>
          </p:nvSpPr>
          <p:spPr>
            <a:xfrm>
              <a:off x="52899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19"/>
            <p:cNvSpPr/>
            <p:nvPr/>
          </p:nvSpPr>
          <p:spPr>
            <a:xfrm>
              <a:off x="53772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19"/>
            <p:cNvSpPr/>
            <p:nvPr/>
          </p:nvSpPr>
          <p:spPr>
            <a:xfrm>
              <a:off x="54651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19"/>
            <p:cNvSpPr/>
            <p:nvPr/>
          </p:nvSpPr>
          <p:spPr>
            <a:xfrm>
              <a:off x="5552425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19"/>
            <p:cNvSpPr/>
            <p:nvPr/>
          </p:nvSpPr>
          <p:spPr>
            <a:xfrm>
              <a:off x="56397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19"/>
            <p:cNvSpPr/>
            <p:nvPr/>
          </p:nvSpPr>
          <p:spPr>
            <a:xfrm>
              <a:off x="57270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9" name="Google Shape;1689;p19"/>
          <p:cNvGrpSpPr/>
          <p:nvPr/>
        </p:nvGrpSpPr>
        <p:grpSpPr>
          <a:xfrm>
            <a:off x="7222182" y="4568872"/>
            <a:ext cx="881035" cy="290677"/>
            <a:chOff x="7222182" y="4568872"/>
            <a:chExt cx="881035" cy="290677"/>
          </a:xfrm>
        </p:grpSpPr>
        <p:sp>
          <p:nvSpPr>
            <p:cNvPr id="1690" name="Google Shape;1690;p19"/>
            <p:cNvSpPr/>
            <p:nvPr/>
          </p:nvSpPr>
          <p:spPr>
            <a:xfrm>
              <a:off x="7222182" y="4568872"/>
              <a:ext cx="148483" cy="290677"/>
            </a:xfrm>
            <a:custGeom>
              <a:rect b="b" l="l" r="r" t="t"/>
              <a:pathLst>
                <a:path extrusionOk="0" fill="none" h="2357" w="1204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19"/>
            <p:cNvSpPr/>
            <p:nvPr/>
          </p:nvSpPr>
          <p:spPr>
            <a:xfrm>
              <a:off x="7370543" y="4568872"/>
              <a:ext cx="145400" cy="290677"/>
            </a:xfrm>
            <a:custGeom>
              <a:rect b="b" l="l" r="r" t="t"/>
              <a:pathLst>
                <a:path extrusionOk="0" fill="none" h="2357" w="1179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19"/>
            <p:cNvSpPr/>
            <p:nvPr/>
          </p:nvSpPr>
          <p:spPr>
            <a:xfrm>
              <a:off x="7515820" y="4568872"/>
              <a:ext cx="148483" cy="290677"/>
            </a:xfrm>
            <a:custGeom>
              <a:rect b="b" l="l" r="r" t="t"/>
              <a:pathLst>
                <a:path extrusionOk="0" fill="none" h="2357" w="1204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19"/>
            <p:cNvSpPr/>
            <p:nvPr/>
          </p:nvSpPr>
          <p:spPr>
            <a:xfrm>
              <a:off x="7664180" y="4568872"/>
              <a:ext cx="145400" cy="290677"/>
            </a:xfrm>
            <a:custGeom>
              <a:rect b="b" l="l" r="r" t="t"/>
              <a:pathLst>
                <a:path extrusionOk="0" fill="none" h="2357" w="1179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19"/>
            <p:cNvSpPr/>
            <p:nvPr/>
          </p:nvSpPr>
          <p:spPr>
            <a:xfrm>
              <a:off x="7809457" y="4568872"/>
              <a:ext cx="148483" cy="290677"/>
            </a:xfrm>
            <a:custGeom>
              <a:rect b="b" l="l" r="r" t="t"/>
              <a:pathLst>
                <a:path extrusionOk="0" fill="none" h="2357" w="1204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19"/>
            <p:cNvSpPr/>
            <p:nvPr/>
          </p:nvSpPr>
          <p:spPr>
            <a:xfrm>
              <a:off x="7957817" y="4568872"/>
              <a:ext cx="145400" cy="290677"/>
            </a:xfrm>
            <a:custGeom>
              <a:rect b="b" l="l" r="r" t="t"/>
              <a:pathLst>
                <a:path extrusionOk="0" fill="none" h="2357" w="1179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6" name="Google Shape;1696;p19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97" name="Google Shape;1697;p19"/>
          <p:cNvSpPr txBox="1"/>
          <p:nvPr>
            <p:ph idx="1" type="subTitle"/>
          </p:nvPr>
        </p:nvSpPr>
        <p:spPr>
          <a:xfrm>
            <a:off x="720001" y="2142418"/>
            <a:ext cx="21663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98" name="Google Shape;1698;p19"/>
          <p:cNvSpPr txBox="1"/>
          <p:nvPr>
            <p:ph idx="2" type="title"/>
          </p:nvPr>
        </p:nvSpPr>
        <p:spPr>
          <a:xfrm>
            <a:off x="720009" y="1748275"/>
            <a:ext cx="21663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99" name="Google Shape;1699;p19"/>
          <p:cNvSpPr txBox="1"/>
          <p:nvPr>
            <p:ph idx="3" type="subTitle"/>
          </p:nvPr>
        </p:nvSpPr>
        <p:spPr>
          <a:xfrm>
            <a:off x="720001" y="3680298"/>
            <a:ext cx="21663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00" name="Google Shape;1700;p19"/>
          <p:cNvSpPr txBox="1"/>
          <p:nvPr>
            <p:ph idx="4" type="title"/>
          </p:nvPr>
        </p:nvSpPr>
        <p:spPr>
          <a:xfrm>
            <a:off x="720009" y="3286155"/>
            <a:ext cx="21663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1" name="Google Shape;1701;p19"/>
          <p:cNvSpPr txBox="1"/>
          <p:nvPr>
            <p:ph idx="5" type="subTitle"/>
          </p:nvPr>
        </p:nvSpPr>
        <p:spPr>
          <a:xfrm>
            <a:off x="3488851" y="2142418"/>
            <a:ext cx="21663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02" name="Google Shape;1702;p19"/>
          <p:cNvSpPr txBox="1"/>
          <p:nvPr>
            <p:ph idx="6" type="title"/>
          </p:nvPr>
        </p:nvSpPr>
        <p:spPr>
          <a:xfrm>
            <a:off x="3488859" y="1748275"/>
            <a:ext cx="21663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3" name="Google Shape;1703;p19"/>
          <p:cNvSpPr txBox="1"/>
          <p:nvPr>
            <p:ph idx="7" type="subTitle"/>
          </p:nvPr>
        </p:nvSpPr>
        <p:spPr>
          <a:xfrm>
            <a:off x="3488851" y="3680298"/>
            <a:ext cx="21663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04" name="Google Shape;1704;p19"/>
          <p:cNvSpPr txBox="1"/>
          <p:nvPr>
            <p:ph idx="8" type="title"/>
          </p:nvPr>
        </p:nvSpPr>
        <p:spPr>
          <a:xfrm>
            <a:off x="3488859" y="3286155"/>
            <a:ext cx="21663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5" name="Google Shape;1705;p19"/>
          <p:cNvSpPr txBox="1"/>
          <p:nvPr>
            <p:ph idx="9" type="subTitle"/>
          </p:nvPr>
        </p:nvSpPr>
        <p:spPr>
          <a:xfrm>
            <a:off x="6257701" y="2142418"/>
            <a:ext cx="21663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06" name="Google Shape;1706;p19"/>
          <p:cNvSpPr txBox="1"/>
          <p:nvPr>
            <p:ph idx="13" type="title"/>
          </p:nvPr>
        </p:nvSpPr>
        <p:spPr>
          <a:xfrm>
            <a:off x="6257709" y="1748275"/>
            <a:ext cx="21663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7" name="Google Shape;1707;p19"/>
          <p:cNvSpPr txBox="1"/>
          <p:nvPr>
            <p:ph idx="14" type="subTitle"/>
          </p:nvPr>
        </p:nvSpPr>
        <p:spPr>
          <a:xfrm>
            <a:off x="6257701" y="3680298"/>
            <a:ext cx="21663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08" name="Google Shape;1708;p19"/>
          <p:cNvSpPr txBox="1"/>
          <p:nvPr>
            <p:ph idx="15" type="title"/>
          </p:nvPr>
        </p:nvSpPr>
        <p:spPr>
          <a:xfrm>
            <a:off x="6257709" y="3286155"/>
            <a:ext cx="21663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6"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0" name="Google Shape;1710;p20"/>
          <p:cNvGrpSpPr/>
          <p:nvPr/>
        </p:nvGrpSpPr>
        <p:grpSpPr>
          <a:xfrm>
            <a:off x="730476" y="4569012"/>
            <a:ext cx="1602149" cy="244468"/>
            <a:chOff x="1675453" y="-1233273"/>
            <a:chExt cx="1032712" cy="157579"/>
          </a:xfrm>
        </p:grpSpPr>
        <p:sp>
          <p:nvSpPr>
            <p:cNvPr id="1711" name="Google Shape;1711;p20"/>
            <p:cNvSpPr/>
            <p:nvPr/>
          </p:nvSpPr>
          <p:spPr>
            <a:xfrm flipH="1">
              <a:off x="2562766" y="-1233273"/>
              <a:ext cx="145399" cy="157579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20"/>
            <p:cNvSpPr/>
            <p:nvPr/>
          </p:nvSpPr>
          <p:spPr>
            <a:xfrm flipH="1">
              <a:off x="2473573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20"/>
            <p:cNvSpPr/>
            <p:nvPr/>
          </p:nvSpPr>
          <p:spPr>
            <a:xfrm flipH="1">
              <a:off x="2384964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20"/>
            <p:cNvSpPr/>
            <p:nvPr/>
          </p:nvSpPr>
          <p:spPr>
            <a:xfrm flipH="1">
              <a:off x="2296354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20"/>
            <p:cNvSpPr/>
            <p:nvPr/>
          </p:nvSpPr>
          <p:spPr>
            <a:xfrm flipH="1">
              <a:off x="2207719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20"/>
            <p:cNvSpPr/>
            <p:nvPr/>
          </p:nvSpPr>
          <p:spPr>
            <a:xfrm flipH="1">
              <a:off x="2119110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20"/>
            <p:cNvSpPr/>
            <p:nvPr/>
          </p:nvSpPr>
          <p:spPr>
            <a:xfrm flipH="1">
              <a:off x="2030500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0"/>
            <p:cNvSpPr/>
            <p:nvPr/>
          </p:nvSpPr>
          <p:spPr>
            <a:xfrm flipH="1">
              <a:off x="1941891" y="-1233273"/>
              <a:ext cx="145399" cy="157579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20"/>
            <p:cNvSpPr/>
            <p:nvPr/>
          </p:nvSpPr>
          <p:spPr>
            <a:xfrm flipH="1">
              <a:off x="1853256" y="-1233273"/>
              <a:ext cx="145399" cy="157579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20"/>
            <p:cNvSpPr/>
            <p:nvPr/>
          </p:nvSpPr>
          <p:spPr>
            <a:xfrm flipH="1">
              <a:off x="1764063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20"/>
            <p:cNvSpPr/>
            <p:nvPr/>
          </p:nvSpPr>
          <p:spPr>
            <a:xfrm flipH="1">
              <a:off x="1675453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2" name="Google Shape;1722;p20"/>
          <p:cNvGrpSpPr/>
          <p:nvPr/>
        </p:nvGrpSpPr>
        <p:grpSpPr>
          <a:xfrm>
            <a:off x="8488400" y="2728975"/>
            <a:ext cx="1552150" cy="3475150"/>
            <a:chOff x="327125" y="2375600"/>
            <a:chExt cx="1552150" cy="3475150"/>
          </a:xfrm>
        </p:grpSpPr>
        <p:sp>
          <p:nvSpPr>
            <p:cNvPr id="1723" name="Google Shape;1723;p20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0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0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0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20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20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20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0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0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20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20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20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0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0"/>
            <p:cNvSpPr/>
            <p:nvPr/>
          </p:nvSpPr>
          <p:spPr>
            <a:xfrm>
              <a:off x="861250" y="3692600"/>
              <a:ext cx="445675" cy="1618350"/>
            </a:xfrm>
            <a:custGeom>
              <a:rect b="b" l="l" r="r" t="t"/>
              <a:pathLst>
                <a:path extrusionOk="0" fill="none" h="64734" w="17827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0"/>
            <p:cNvSpPr/>
            <p:nvPr/>
          </p:nvSpPr>
          <p:spPr>
            <a:xfrm>
              <a:off x="841275" y="3673200"/>
              <a:ext cx="39975" cy="40550"/>
            </a:xfrm>
            <a:custGeom>
              <a:rect b="b" l="l" r="r" t="t"/>
              <a:pathLst>
                <a:path extrusionOk="0" h="1622" w="1599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0"/>
            <p:cNvSpPr/>
            <p:nvPr/>
          </p:nvSpPr>
          <p:spPr>
            <a:xfrm>
              <a:off x="969100" y="4182200"/>
              <a:ext cx="174625" cy="556975"/>
            </a:xfrm>
            <a:custGeom>
              <a:rect b="b" l="l" r="r" t="t"/>
              <a:pathLst>
                <a:path extrusionOk="0" fill="none" h="22279" w="6985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20"/>
            <p:cNvSpPr/>
            <p:nvPr/>
          </p:nvSpPr>
          <p:spPr>
            <a:xfrm>
              <a:off x="1123725" y="4163375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20"/>
            <p:cNvSpPr/>
            <p:nvPr/>
          </p:nvSpPr>
          <p:spPr>
            <a:xfrm>
              <a:off x="1393075" y="4882950"/>
              <a:ext cx="25" cy="428000"/>
            </a:xfrm>
            <a:custGeom>
              <a:rect b="b" l="l" r="r" t="t"/>
              <a:pathLst>
                <a:path extrusionOk="0" fill="none" h="17120" w="1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20"/>
            <p:cNvSpPr/>
            <p:nvPr/>
          </p:nvSpPr>
          <p:spPr>
            <a:xfrm>
              <a:off x="1373100" y="486412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20"/>
            <p:cNvSpPr/>
            <p:nvPr/>
          </p:nvSpPr>
          <p:spPr>
            <a:xfrm>
              <a:off x="1714900" y="4922900"/>
              <a:ext cx="164375" cy="388050"/>
            </a:xfrm>
            <a:custGeom>
              <a:rect b="b" l="l" r="r" t="t"/>
              <a:pathLst>
                <a:path extrusionOk="0" fill="none" h="15522" w="6575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20"/>
            <p:cNvSpPr/>
            <p:nvPr/>
          </p:nvSpPr>
          <p:spPr>
            <a:xfrm>
              <a:off x="1693800" y="4903475"/>
              <a:ext cx="43950" cy="40275"/>
            </a:xfrm>
            <a:custGeom>
              <a:rect b="b" l="l" r="r" t="t"/>
              <a:pathLst>
                <a:path extrusionOk="0" h="1611" w="1758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4" name="Google Shape;1744;p20"/>
          <p:cNvGrpSpPr/>
          <p:nvPr/>
        </p:nvGrpSpPr>
        <p:grpSpPr>
          <a:xfrm>
            <a:off x="-364925" y="-2353500"/>
            <a:ext cx="9644000" cy="3383025"/>
            <a:chOff x="-364925" y="-2353500"/>
            <a:chExt cx="9644000" cy="3383025"/>
          </a:xfrm>
        </p:grpSpPr>
        <p:grpSp>
          <p:nvGrpSpPr>
            <p:cNvPr id="1745" name="Google Shape;1745;p20"/>
            <p:cNvGrpSpPr/>
            <p:nvPr/>
          </p:nvGrpSpPr>
          <p:grpSpPr>
            <a:xfrm>
              <a:off x="-364925" y="-2353500"/>
              <a:ext cx="9644000" cy="3383025"/>
              <a:chOff x="-364925" y="-1720950"/>
              <a:chExt cx="9644000" cy="3383025"/>
            </a:xfrm>
          </p:grpSpPr>
          <p:grpSp>
            <p:nvGrpSpPr>
              <p:cNvPr id="1746" name="Google Shape;1746;p20"/>
              <p:cNvGrpSpPr/>
              <p:nvPr/>
            </p:nvGrpSpPr>
            <p:grpSpPr>
              <a:xfrm flipH="1">
                <a:off x="-364925" y="-1720950"/>
                <a:ext cx="8364453" cy="3383025"/>
                <a:chOff x="-572625" y="294775"/>
                <a:chExt cx="8364453" cy="3383025"/>
              </a:xfrm>
            </p:grpSpPr>
            <p:sp>
              <p:nvSpPr>
                <p:cNvPr id="1747" name="Google Shape;1747;p20"/>
                <p:cNvSpPr/>
                <p:nvPr/>
              </p:nvSpPr>
              <p:spPr>
                <a:xfrm>
                  <a:off x="1686375" y="607200"/>
                  <a:ext cx="142125" cy="129550"/>
                </a:xfrm>
                <a:custGeom>
                  <a:rect b="b" l="l" r="r" t="t"/>
                  <a:pathLst>
                    <a:path extrusionOk="0" h="5182" w="5685">
                      <a:moveTo>
                        <a:pt x="2834" y="1"/>
                      </a:moveTo>
                      <a:cubicBezTo>
                        <a:pt x="2169" y="1"/>
                        <a:pt x="1507" y="252"/>
                        <a:pt x="1005" y="754"/>
                      </a:cubicBezTo>
                      <a:cubicBezTo>
                        <a:pt x="1" y="1781"/>
                        <a:pt x="1" y="3402"/>
                        <a:pt x="1005" y="4429"/>
                      </a:cubicBezTo>
                      <a:cubicBezTo>
                        <a:pt x="1507" y="4931"/>
                        <a:pt x="2169" y="5182"/>
                        <a:pt x="2834" y="5182"/>
                      </a:cubicBezTo>
                      <a:cubicBezTo>
                        <a:pt x="3499" y="5182"/>
                        <a:pt x="4166" y="4931"/>
                        <a:pt x="4680" y="4429"/>
                      </a:cubicBezTo>
                      <a:cubicBezTo>
                        <a:pt x="5684" y="3402"/>
                        <a:pt x="5684" y="1781"/>
                        <a:pt x="4680" y="754"/>
                      </a:cubicBezTo>
                      <a:cubicBezTo>
                        <a:pt x="4166" y="252"/>
                        <a:pt x="3499" y="1"/>
                        <a:pt x="283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8" name="Google Shape;1748;p20"/>
                <p:cNvSpPr/>
                <p:nvPr/>
              </p:nvSpPr>
              <p:spPr>
                <a:xfrm>
                  <a:off x="6609800" y="3191600"/>
                  <a:ext cx="148950" cy="93025"/>
                </a:xfrm>
                <a:custGeom>
                  <a:rect b="b" l="l" r="r" t="t"/>
                  <a:pathLst>
                    <a:path extrusionOk="0" h="3721" w="5958">
                      <a:moveTo>
                        <a:pt x="0" y="0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9" name="Google Shape;1749;p20"/>
                <p:cNvSpPr/>
                <p:nvPr/>
              </p:nvSpPr>
              <p:spPr>
                <a:xfrm>
                  <a:off x="6721650" y="3191600"/>
                  <a:ext cx="149525" cy="93025"/>
                </a:xfrm>
                <a:custGeom>
                  <a:rect b="b" l="l" r="r" t="t"/>
                  <a:pathLst>
                    <a:path extrusionOk="0" h="3721" w="5981">
                      <a:moveTo>
                        <a:pt x="0" y="0"/>
                      </a:moveTo>
                      <a:lnTo>
                        <a:pt x="3584" y="3721"/>
                      </a:lnTo>
                      <a:lnTo>
                        <a:pt x="5980" y="3721"/>
                      </a:lnTo>
                      <a:lnTo>
                        <a:pt x="237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0" name="Google Shape;1750;p20"/>
                <p:cNvSpPr/>
                <p:nvPr/>
              </p:nvSpPr>
              <p:spPr>
                <a:xfrm>
                  <a:off x="6834050" y="3191600"/>
                  <a:ext cx="148975" cy="93025"/>
                </a:xfrm>
                <a:custGeom>
                  <a:rect b="b" l="l" r="r" t="t"/>
                  <a:pathLst>
                    <a:path extrusionOk="0" h="3721" w="5959">
                      <a:moveTo>
                        <a:pt x="1" y="0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1" name="Google Shape;1751;p20"/>
                <p:cNvSpPr/>
                <p:nvPr/>
              </p:nvSpPr>
              <p:spPr>
                <a:xfrm>
                  <a:off x="6945900" y="3191600"/>
                  <a:ext cx="148950" cy="93025"/>
                </a:xfrm>
                <a:custGeom>
                  <a:rect b="b" l="l" r="r" t="t"/>
                  <a:pathLst>
                    <a:path extrusionOk="0" h="3721" w="5958">
                      <a:moveTo>
                        <a:pt x="0" y="0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2" name="Google Shape;1752;p20"/>
                <p:cNvSpPr/>
                <p:nvPr/>
              </p:nvSpPr>
              <p:spPr>
                <a:xfrm>
                  <a:off x="7057750" y="3191600"/>
                  <a:ext cx="149525" cy="93025"/>
                </a:xfrm>
                <a:custGeom>
                  <a:rect b="b" l="l" r="r" t="t"/>
                  <a:pathLst>
                    <a:path extrusionOk="0" h="3721" w="5981">
                      <a:moveTo>
                        <a:pt x="0" y="0"/>
                      </a:moveTo>
                      <a:lnTo>
                        <a:pt x="3607" y="3721"/>
                      </a:lnTo>
                      <a:lnTo>
                        <a:pt x="5980" y="3721"/>
                      </a:lnTo>
                      <a:lnTo>
                        <a:pt x="239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3" name="Google Shape;1753;p20"/>
                <p:cNvSpPr/>
                <p:nvPr/>
              </p:nvSpPr>
              <p:spPr>
                <a:xfrm>
                  <a:off x="7170150" y="3191600"/>
                  <a:ext cx="148975" cy="93025"/>
                </a:xfrm>
                <a:custGeom>
                  <a:rect b="b" l="l" r="r" t="t"/>
                  <a:pathLst>
                    <a:path extrusionOk="0" h="3721" w="5959">
                      <a:moveTo>
                        <a:pt x="1" y="0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4" name="Google Shape;1754;p20"/>
                <p:cNvSpPr/>
                <p:nvPr/>
              </p:nvSpPr>
              <p:spPr>
                <a:xfrm>
                  <a:off x="7282000" y="3191600"/>
                  <a:ext cx="149525" cy="93025"/>
                </a:xfrm>
                <a:custGeom>
                  <a:rect b="b" l="l" r="r" t="t"/>
                  <a:pathLst>
                    <a:path extrusionOk="0" h="3721" w="5981">
                      <a:moveTo>
                        <a:pt x="1" y="0"/>
                      </a:moveTo>
                      <a:lnTo>
                        <a:pt x="3584" y="3721"/>
                      </a:lnTo>
                      <a:lnTo>
                        <a:pt x="5981" y="3721"/>
                      </a:lnTo>
                      <a:lnTo>
                        <a:pt x="237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5" name="Google Shape;1755;p20"/>
                <p:cNvSpPr/>
                <p:nvPr/>
              </p:nvSpPr>
              <p:spPr>
                <a:xfrm>
                  <a:off x="2406525" y="1218350"/>
                  <a:ext cx="5385303" cy="1110475"/>
                </a:xfrm>
                <a:custGeom>
                  <a:rect b="b" l="l" r="r" t="t"/>
                  <a:pathLst>
                    <a:path extrusionOk="0" h="44419" w="206136">
                      <a:moveTo>
                        <a:pt x="183" y="0"/>
                      </a:moveTo>
                      <a:cubicBezTo>
                        <a:pt x="91" y="0"/>
                        <a:pt x="0" y="92"/>
                        <a:pt x="0" y="206"/>
                      </a:cubicBezTo>
                      <a:cubicBezTo>
                        <a:pt x="0" y="297"/>
                        <a:pt x="91" y="388"/>
                        <a:pt x="183" y="388"/>
                      </a:cubicBezTo>
                      <a:lnTo>
                        <a:pt x="31887" y="388"/>
                      </a:lnTo>
                      <a:lnTo>
                        <a:pt x="54507" y="23031"/>
                      </a:lnTo>
                      <a:lnTo>
                        <a:pt x="101870" y="23031"/>
                      </a:lnTo>
                      <a:lnTo>
                        <a:pt x="123257" y="44418"/>
                      </a:lnTo>
                      <a:lnTo>
                        <a:pt x="205930" y="44418"/>
                      </a:lnTo>
                      <a:cubicBezTo>
                        <a:pt x="206044" y="44418"/>
                        <a:pt x="206136" y="44327"/>
                        <a:pt x="206136" y="44213"/>
                      </a:cubicBezTo>
                      <a:cubicBezTo>
                        <a:pt x="206136" y="44122"/>
                        <a:pt x="206044" y="44030"/>
                        <a:pt x="205930" y="44030"/>
                      </a:cubicBezTo>
                      <a:lnTo>
                        <a:pt x="123417" y="44030"/>
                      </a:lnTo>
                      <a:lnTo>
                        <a:pt x="102029" y="22643"/>
                      </a:lnTo>
                      <a:lnTo>
                        <a:pt x="54667" y="22643"/>
                      </a:lnTo>
                      <a:lnTo>
                        <a:pt x="320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6" name="Google Shape;1756;p20"/>
                <p:cNvSpPr/>
                <p:nvPr/>
              </p:nvSpPr>
              <p:spPr>
                <a:xfrm>
                  <a:off x="987925" y="355975"/>
                  <a:ext cx="6210225" cy="1468400"/>
                </a:xfrm>
                <a:custGeom>
                  <a:rect b="b" l="l" r="r" t="t"/>
                  <a:pathLst>
                    <a:path extrusionOk="0" h="58736" w="248409">
                      <a:moveTo>
                        <a:pt x="248203" y="1"/>
                      </a:moveTo>
                      <a:cubicBezTo>
                        <a:pt x="248151" y="1"/>
                        <a:pt x="248100" y="18"/>
                        <a:pt x="248066" y="52"/>
                      </a:cubicBezTo>
                      <a:lnTo>
                        <a:pt x="196663" y="51455"/>
                      </a:lnTo>
                      <a:lnTo>
                        <a:pt x="175778" y="51455"/>
                      </a:lnTo>
                      <a:lnTo>
                        <a:pt x="155760" y="31460"/>
                      </a:lnTo>
                      <a:lnTo>
                        <a:pt x="121112" y="31460"/>
                      </a:lnTo>
                      <a:lnTo>
                        <a:pt x="94200" y="58371"/>
                      </a:lnTo>
                      <a:lnTo>
                        <a:pt x="183" y="58371"/>
                      </a:lnTo>
                      <a:cubicBezTo>
                        <a:pt x="92" y="58371"/>
                        <a:pt x="0" y="58439"/>
                        <a:pt x="0" y="58553"/>
                      </a:cubicBezTo>
                      <a:cubicBezTo>
                        <a:pt x="0" y="58645"/>
                        <a:pt x="92" y="58736"/>
                        <a:pt x="183" y="58736"/>
                      </a:cubicBezTo>
                      <a:lnTo>
                        <a:pt x="94360" y="58736"/>
                      </a:lnTo>
                      <a:lnTo>
                        <a:pt x="121248" y="31848"/>
                      </a:lnTo>
                      <a:lnTo>
                        <a:pt x="155623" y="31848"/>
                      </a:lnTo>
                      <a:lnTo>
                        <a:pt x="175618" y="51843"/>
                      </a:lnTo>
                      <a:lnTo>
                        <a:pt x="196823" y="51843"/>
                      </a:lnTo>
                      <a:lnTo>
                        <a:pt x="248340" y="326"/>
                      </a:lnTo>
                      <a:cubicBezTo>
                        <a:pt x="248408" y="235"/>
                        <a:pt x="248408" y="121"/>
                        <a:pt x="248340" y="52"/>
                      </a:cubicBezTo>
                      <a:cubicBezTo>
                        <a:pt x="248306" y="18"/>
                        <a:pt x="248254" y="1"/>
                        <a:pt x="24820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7" name="Google Shape;1757;p20"/>
                <p:cNvSpPr/>
                <p:nvPr/>
              </p:nvSpPr>
              <p:spPr>
                <a:xfrm>
                  <a:off x="1265250" y="1389550"/>
                  <a:ext cx="6299250" cy="1955000"/>
                </a:xfrm>
                <a:custGeom>
                  <a:rect b="b" l="l" r="r" t="t"/>
                  <a:pathLst>
                    <a:path extrusionOk="0" h="78200" w="251970">
                      <a:moveTo>
                        <a:pt x="389" y="0"/>
                      </a:moveTo>
                      <a:cubicBezTo>
                        <a:pt x="160" y="0"/>
                        <a:pt x="1" y="183"/>
                        <a:pt x="1" y="388"/>
                      </a:cubicBezTo>
                      <a:cubicBezTo>
                        <a:pt x="1" y="593"/>
                        <a:pt x="160" y="776"/>
                        <a:pt x="389" y="776"/>
                      </a:cubicBezTo>
                      <a:lnTo>
                        <a:pt x="66217" y="776"/>
                      </a:lnTo>
                      <a:lnTo>
                        <a:pt x="89179" y="23738"/>
                      </a:lnTo>
                      <a:lnTo>
                        <a:pt x="125197" y="23738"/>
                      </a:lnTo>
                      <a:lnTo>
                        <a:pt x="179659" y="78199"/>
                      </a:lnTo>
                      <a:lnTo>
                        <a:pt x="251581" y="78199"/>
                      </a:lnTo>
                      <a:cubicBezTo>
                        <a:pt x="251787" y="78199"/>
                        <a:pt x="251969" y="78040"/>
                        <a:pt x="251969" y="77834"/>
                      </a:cubicBezTo>
                      <a:cubicBezTo>
                        <a:pt x="251969" y="77606"/>
                        <a:pt x="251787" y="77446"/>
                        <a:pt x="251581" y="77446"/>
                      </a:cubicBezTo>
                      <a:lnTo>
                        <a:pt x="179978" y="77446"/>
                      </a:lnTo>
                      <a:lnTo>
                        <a:pt x="125517" y="22962"/>
                      </a:lnTo>
                      <a:lnTo>
                        <a:pt x="89499" y="22962"/>
                      </a:lnTo>
                      <a:lnTo>
                        <a:pt x="6653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8" name="Google Shape;1758;p20"/>
                <p:cNvSpPr/>
                <p:nvPr/>
              </p:nvSpPr>
              <p:spPr>
                <a:xfrm>
                  <a:off x="1631600" y="1974425"/>
                  <a:ext cx="6160000" cy="1095650"/>
                </a:xfrm>
                <a:custGeom>
                  <a:rect b="b" l="l" r="r" t="t"/>
                  <a:pathLst>
                    <a:path extrusionOk="0" h="43826" w="246400">
                      <a:moveTo>
                        <a:pt x="183" y="1"/>
                      </a:moveTo>
                      <a:cubicBezTo>
                        <a:pt x="69" y="1"/>
                        <a:pt x="0" y="92"/>
                        <a:pt x="0" y="206"/>
                      </a:cubicBezTo>
                      <a:cubicBezTo>
                        <a:pt x="0" y="298"/>
                        <a:pt x="69" y="389"/>
                        <a:pt x="183" y="389"/>
                      </a:cubicBezTo>
                      <a:lnTo>
                        <a:pt x="61286" y="389"/>
                      </a:lnTo>
                      <a:lnTo>
                        <a:pt x="104723" y="43825"/>
                      </a:lnTo>
                      <a:lnTo>
                        <a:pt x="165210" y="43825"/>
                      </a:lnTo>
                      <a:lnTo>
                        <a:pt x="207414" y="1599"/>
                      </a:lnTo>
                      <a:lnTo>
                        <a:pt x="246217" y="1599"/>
                      </a:lnTo>
                      <a:cubicBezTo>
                        <a:pt x="246308" y="1599"/>
                        <a:pt x="246400" y="1507"/>
                        <a:pt x="246400" y="1416"/>
                      </a:cubicBezTo>
                      <a:cubicBezTo>
                        <a:pt x="246400" y="1302"/>
                        <a:pt x="246308" y="1233"/>
                        <a:pt x="246217" y="1233"/>
                      </a:cubicBezTo>
                      <a:lnTo>
                        <a:pt x="207254" y="1233"/>
                      </a:lnTo>
                      <a:lnTo>
                        <a:pt x="165050" y="43437"/>
                      </a:lnTo>
                      <a:lnTo>
                        <a:pt x="104883" y="43437"/>
                      </a:lnTo>
                      <a:lnTo>
                        <a:pt x="6144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9" name="Google Shape;1759;p20"/>
                <p:cNvSpPr/>
                <p:nvPr/>
              </p:nvSpPr>
              <p:spPr>
                <a:xfrm>
                  <a:off x="1978550" y="331575"/>
                  <a:ext cx="4691750" cy="1289675"/>
                </a:xfrm>
                <a:custGeom>
                  <a:rect b="b" l="l" r="r" t="t"/>
                  <a:pathLst>
                    <a:path extrusionOk="0" h="51587" w="187670">
                      <a:moveTo>
                        <a:pt x="187453" y="1"/>
                      </a:moveTo>
                      <a:cubicBezTo>
                        <a:pt x="187407" y="1"/>
                        <a:pt x="187362" y="24"/>
                        <a:pt x="187327" y="69"/>
                      </a:cubicBezTo>
                      <a:lnTo>
                        <a:pt x="143594" y="43780"/>
                      </a:lnTo>
                      <a:lnTo>
                        <a:pt x="103992" y="43780"/>
                      </a:lnTo>
                      <a:lnTo>
                        <a:pt x="87444" y="27232"/>
                      </a:lnTo>
                      <a:lnTo>
                        <a:pt x="46838" y="27232"/>
                      </a:lnTo>
                      <a:lnTo>
                        <a:pt x="22871" y="51198"/>
                      </a:lnTo>
                      <a:lnTo>
                        <a:pt x="183" y="51198"/>
                      </a:lnTo>
                      <a:cubicBezTo>
                        <a:pt x="91" y="51198"/>
                        <a:pt x="0" y="51289"/>
                        <a:pt x="0" y="51403"/>
                      </a:cubicBezTo>
                      <a:cubicBezTo>
                        <a:pt x="0" y="51495"/>
                        <a:pt x="91" y="51586"/>
                        <a:pt x="183" y="51586"/>
                      </a:cubicBezTo>
                      <a:lnTo>
                        <a:pt x="23031" y="51586"/>
                      </a:lnTo>
                      <a:lnTo>
                        <a:pt x="46997" y="27620"/>
                      </a:lnTo>
                      <a:lnTo>
                        <a:pt x="87284" y="27620"/>
                      </a:lnTo>
                      <a:lnTo>
                        <a:pt x="103833" y="44168"/>
                      </a:lnTo>
                      <a:lnTo>
                        <a:pt x="143754" y="44168"/>
                      </a:lnTo>
                      <a:lnTo>
                        <a:pt x="187579" y="321"/>
                      </a:lnTo>
                      <a:cubicBezTo>
                        <a:pt x="187670" y="252"/>
                        <a:pt x="187670" y="138"/>
                        <a:pt x="187579" y="69"/>
                      </a:cubicBezTo>
                      <a:cubicBezTo>
                        <a:pt x="187544" y="24"/>
                        <a:pt x="187499" y="1"/>
                        <a:pt x="18745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0" name="Google Shape;1760;p20"/>
                <p:cNvSpPr/>
                <p:nvPr/>
              </p:nvSpPr>
              <p:spPr>
                <a:xfrm>
                  <a:off x="937150" y="2104550"/>
                  <a:ext cx="6622775" cy="1510475"/>
                </a:xfrm>
                <a:custGeom>
                  <a:rect b="b" l="l" r="r" t="t"/>
                  <a:pathLst>
                    <a:path extrusionOk="0" h="60419" w="264911">
                      <a:moveTo>
                        <a:pt x="183" y="0"/>
                      </a:moveTo>
                      <a:cubicBezTo>
                        <a:pt x="91" y="0"/>
                        <a:pt x="0" y="69"/>
                        <a:pt x="0" y="183"/>
                      </a:cubicBezTo>
                      <a:cubicBezTo>
                        <a:pt x="0" y="297"/>
                        <a:pt x="91" y="365"/>
                        <a:pt x="183" y="365"/>
                      </a:cubicBezTo>
                      <a:lnTo>
                        <a:pt x="57177" y="365"/>
                      </a:lnTo>
                      <a:lnTo>
                        <a:pt x="70941" y="14129"/>
                      </a:lnTo>
                      <a:lnTo>
                        <a:pt x="129214" y="14129"/>
                      </a:lnTo>
                      <a:lnTo>
                        <a:pt x="175504" y="60419"/>
                      </a:lnTo>
                      <a:lnTo>
                        <a:pt x="203419" y="60419"/>
                      </a:lnTo>
                      <a:lnTo>
                        <a:pt x="232316" y="31499"/>
                      </a:lnTo>
                      <a:lnTo>
                        <a:pt x="264705" y="31499"/>
                      </a:lnTo>
                      <a:cubicBezTo>
                        <a:pt x="264819" y="31499"/>
                        <a:pt x="264911" y="31430"/>
                        <a:pt x="264911" y="31316"/>
                      </a:cubicBezTo>
                      <a:cubicBezTo>
                        <a:pt x="264911" y="31225"/>
                        <a:pt x="264819" y="31134"/>
                        <a:pt x="264705" y="31134"/>
                      </a:cubicBezTo>
                      <a:lnTo>
                        <a:pt x="232156" y="31134"/>
                      </a:lnTo>
                      <a:lnTo>
                        <a:pt x="203259" y="60031"/>
                      </a:lnTo>
                      <a:lnTo>
                        <a:pt x="175664" y="60031"/>
                      </a:lnTo>
                      <a:lnTo>
                        <a:pt x="129374" y="13764"/>
                      </a:lnTo>
                      <a:lnTo>
                        <a:pt x="71101" y="13764"/>
                      </a:lnTo>
                      <a:lnTo>
                        <a:pt x="5733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1" name="Google Shape;1761;p20"/>
                <p:cNvSpPr/>
                <p:nvPr/>
              </p:nvSpPr>
              <p:spPr>
                <a:xfrm>
                  <a:off x="1664700" y="294775"/>
                  <a:ext cx="3135650" cy="766675"/>
                </a:xfrm>
                <a:custGeom>
                  <a:rect b="b" l="l" r="r" t="t"/>
                  <a:pathLst>
                    <a:path extrusionOk="0" h="30667" w="125426">
                      <a:moveTo>
                        <a:pt x="125014" y="1"/>
                      </a:moveTo>
                      <a:cubicBezTo>
                        <a:pt x="124917" y="1"/>
                        <a:pt x="124820" y="35"/>
                        <a:pt x="124741" y="103"/>
                      </a:cubicBezTo>
                      <a:lnTo>
                        <a:pt x="111936" y="12931"/>
                      </a:lnTo>
                      <a:lnTo>
                        <a:pt x="47020" y="12931"/>
                      </a:lnTo>
                      <a:lnTo>
                        <a:pt x="30016" y="29913"/>
                      </a:lnTo>
                      <a:lnTo>
                        <a:pt x="388" y="29913"/>
                      </a:lnTo>
                      <a:cubicBezTo>
                        <a:pt x="160" y="29913"/>
                        <a:pt x="0" y="30073"/>
                        <a:pt x="0" y="30301"/>
                      </a:cubicBezTo>
                      <a:cubicBezTo>
                        <a:pt x="0" y="30507"/>
                        <a:pt x="160" y="30666"/>
                        <a:pt x="388" y="30666"/>
                      </a:cubicBezTo>
                      <a:lnTo>
                        <a:pt x="30335" y="30666"/>
                      </a:lnTo>
                      <a:lnTo>
                        <a:pt x="47340" y="13685"/>
                      </a:lnTo>
                      <a:lnTo>
                        <a:pt x="112255" y="13685"/>
                      </a:lnTo>
                      <a:lnTo>
                        <a:pt x="125288" y="651"/>
                      </a:lnTo>
                      <a:cubicBezTo>
                        <a:pt x="125425" y="514"/>
                        <a:pt x="125425" y="263"/>
                        <a:pt x="125288" y="103"/>
                      </a:cubicBezTo>
                      <a:cubicBezTo>
                        <a:pt x="125208" y="35"/>
                        <a:pt x="125111" y="1"/>
                        <a:pt x="12501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2" name="Google Shape;1762;p20"/>
                <p:cNvSpPr/>
                <p:nvPr/>
              </p:nvSpPr>
              <p:spPr>
                <a:xfrm>
                  <a:off x="100600" y="2193550"/>
                  <a:ext cx="3410675" cy="530725"/>
                </a:xfrm>
                <a:custGeom>
                  <a:rect b="b" l="l" r="r" t="t"/>
                  <a:pathLst>
                    <a:path extrusionOk="0" h="21229" w="136427">
                      <a:moveTo>
                        <a:pt x="20748" y="1"/>
                      </a:moveTo>
                      <a:lnTo>
                        <a:pt x="160" y="20589"/>
                      </a:lnTo>
                      <a:cubicBezTo>
                        <a:pt x="0" y="20726"/>
                        <a:pt x="0" y="20977"/>
                        <a:pt x="160" y="21114"/>
                      </a:cubicBezTo>
                      <a:cubicBezTo>
                        <a:pt x="228" y="21205"/>
                        <a:pt x="342" y="21228"/>
                        <a:pt x="434" y="21228"/>
                      </a:cubicBezTo>
                      <a:cubicBezTo>
                        <a:pt x="525" y="21228"/>
                        <a:pt x="616" y="21205"/>
                        <a:pt x="708" y="21114"/>
                      </a:cubicBezTo>
                      <a:lnTo>
                        <a:pt x="21045" y="777"/>
                      </a:lnTo>
                      <a:lnTo>
                        <a:pt x="85390" y="777"/>
                      </a:lnTo>
                      <a:lnTo>
                        <a:pt x="103307" y="18672"/>
                      </a:lnTo>
                      <a:lnTo>
                        <a:pt x="136039" y="18672"/>
                      </a:lnTo>
                      <a:cubicBezTo>
                        <a:pt x="136267" y="18672"/>
                        <a:pt x="136427" y="18512"/>
                        <a:pt x="136427" y="18307"/>
                      </a:cubicBezTo>
                      <a:cubicBezTo>
                        <a:pt x="136427" y="18078"/>
                        <a:pt x="136267" y="17919"/>
                        <a:pt x="136039" y="17919"/>
                      </a:cubicBezTo>
                      <a:lnTo>
                        <a:pt x="103627" y="17919"/>
                      </a:lnTo>
                      <a:lnTo>
                        <a:pt x="8570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3" name="Google Shape;1763;p20"/>
                <p:cNvSpPr/>
                <p:nvPr/>
              </p:nvSpPr>
              <p:spPr>
                <a:xfrm>
                  <a:off x="106300" y="832600"/>
                  <a:ext cx="2024625" cy="395475"/>
                </a:xfrm>
                <a:custGeom>
                  <a:rect b="b" l="l" r="r" t="t"/>
                  <a:pathLst>
                    <a:path extrusionOk="0" h="15819" w="80985">
                      <a:moveTo>
                        <a:pt x="206" y="1"/>
                      </a:moveTo>
                      <a:cubicBezTo>
                        <a:pt x="92" y="1"/>
                        <a:pt x="0" y="92"/>
                        <a:pt x="0" y="183"/>
                      </a:cubicBezTo>
                      <a:cubicBezTo>
                        <a:pt x="0" y="297"/>
                        <a:pt x="92" y="389"/>
                        <a:pt x="206" y="389"/>
                      </a:cubicBezTo>
                      <a:lnTo>
                        <a:pt x="37297" y="389"/>
                      </a:lnTo>
                      <a:lnTo>
                        <a:pt x="52750" y="15818"/>
                      </a:lnTo>
                      <a:lnTo>
                        <a:pt x="80779" y="15818"/>
                      </a:lnTo>
                      <a:cubicBezTo>
                        <a:pt x="80893" y="15818"/>
                        <a:pt x="80985" y="15727"/>
                        <a:pt x="80985" y="15636"/>
                      </a:cubicBezTo>
                      <a:cubicBezTo>
                        <a:pt x="80985" y="15522"/>
                        <a:pt x="80893" y="15430"/>
                        <a:pt x="80779" y="15430"/>
                      </a:cubicBezTo>
                      <a:lnTo>
                        <a:pt x="52909" y="15430"/>
                      </a:lnTo>
                      <a:lnTo>
                        <a:pt x="3745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4" name="Google Shape;1764;p20"/>
                <p:cNvSpPr/>
                <p:nvPr/>
              </p:nvSpPr>
              <p:spPr>
                <a:xfrm>
                  <a:off x="24125" y="1108225"/>
                  <a:ext cx="1654850" cy="513025"/>
                </a:xfrm>
                <a:custGeom>
                  <a:rect b="b" l="l" r="r" t="t"/>
                  <a:pathLst>
                    <a:path extrusionOk="0" h="20521" w="66194">
                      <a:moveTo>
                        <a:pt x="183" y="0"/>
                      </a:moveTo>
                      <a:cubicBezTo>
                        <a:pt x="92" y="0"/>
                        <a:pt x="1" y="91"/>
                        <a:pt x="1" y="206"/>
                      </a:cubicBezTo>
                      <a:cubicBezTo>
                        <a:pt x="1" y="297"/>
                        <a:pt x="92" y="388"/>
                        <a:pt x="183" y="388"/>
                      </a:cubicBezTo>
                      <a:lnTo>
                        <a:pt x="25245" y="388"/>
                      </a:lnTo>
                      <a:lnTo>
                        <a:pt x="45377" y="20520"/>
                      </a:lnTo>
                      <a:lnTo>
                        <a:pt x="66011" y="20520"/>
                      </a:lnTo>
                      <a:cubicBezTo>
                        <a:pt x="66103" y="20520"/>
                        <a:pt x="66194" y="20429"/>
                        <a:pt x="66194" y="20337"/>
                      </a:cubicBezTo>
                      <a:cubicBezTo>
                        <a:pt x="66194" y="20223"/>
                        <a:pt x="66103" y="20132"/>
                        <a:pt x="66011" y="20132"/>
                      </a:cubicBezTo>
                      <a:lnTo>
                        <a:pt x="45537" y="20132"/>
                      </a:lnTo>
                      <a:lnTo>
                        <a:pt x="2540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5" name="Google Shape;1765;p20"/>
                <p:cNvSpPr/>
                <p:nvPr/>
              </p:nvSpPr>
              <p:spPr>
                <a:xfrm>
                  <a:off x="24125" y="1371850"/>
                  <a:ext cx="979225" cy="451975"/>
                </a:xfrm>
                <a:custGeom>
                  <a:rect b="b" l="l" r="r" t="t"/>
                  <a:pathLst>
                    <a:path extrusionOk="0" h="18079" w="39169">
                      <a:moveTo>
                        <a:pt x="183" y="0"/>
                      </a:moveTo>
                      <a:cubicBezTo>
                        <a:pt x="92" y="0"/>
                        <a:pt x="1" y="92"/>
                        <a:pt x="1" y="206"/>
                      </a:cubicBezTo>
                      <a:cubicBezTo>
                        <a:pt x="1" y="297"/>
                        <a:pt x="92" y="388"/>
                        <a:pt x="183" y="388"/>
                      </a:cubicBezTo>
                      <a:lnTo>
                        <a:pt x="21182" y="388"/>
                      </a:lnTo>
                      <a:lnTo>
                        <a:pt x="38826" y="18010"/>
                      </a:lnTo>
                      <a:cubicBezTo>
                        <a:pt x="38849" y="18055"/>
                        <a:pt x="38895" y="18078"/>
                        <a:pt x="38940" y="18078"/>
                      </a:cubicBezTo>
                      <a:cubicBezTo>
                        <a:pt x="39009" y="18078"/>
                        <a:pt x="39055" y="18055"/>
                        <a:pt x="39077" y="18010"/>
                      </a:cubicBezTo>
                      <a:cubicBezTo>
                        <a:pt x="39169" y="17941"/>
                        <a:pt x="39169" y="17827"/>
                        <a:pt x="39077" y="17736"/>
                      </a:cubicBezTo>
                      <a:lnTo>
                        <a:pt x="2134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6" name="Google Shape;1766;p20"/>
                <p:cNvSpPr/>
                <p:nvPr/>
              </p:nvSpPr>
              <p:spPr>
                <a:xfrm>
                  <a:off x="5585500" y="1408375"/>
                  <a:ext cx="1529900" cy="580350"/>
                </a:xfrm>
                <a:custGeom>
                  <a:rect b="b" l="l" r="r" t="t"/>
                  <a:pathLst>
                    <a:path extrusionOk="0" h="23214" w="61196">
                      <a:moveTo>
                        <a:pt x="49121" y="0"/>
                      </a:moveTo>
                      <a:lnTo>
                        <a:pt x="26661" y="22460"/>
                      </a:lnTo>
                      <a:lnTo>
                        <a:pt x="389" y="22460"/>
                      </a:lnTo>
                      <a:cubicBezTo>
                        <a:pt x="161" y="22460"/>
                        <a:pt x="1" y="22620"/>
                        <a:pt x="1" y="22848"/>
                      </a:cubicBezTo>
                      <a:cubicBezTo>
                        <a:pt x="1" y="23054"/>
                        <a:pt x="161" y="23214"/>
                        <a:pt x="389" y="23214"/>
                      </a:cubicBezTo>
                      <a:lnTo>
                        <a:pt x="26980" y="23214"/>
                      </a:lnTo>
                      <a:lnTo>
                        <a:pt x="49441" y="776"/>
                      </a:lnTo>
                      <a:lnTo>
                        <a:pt x="60808" y="776"/>
                      </a:lnTo>
                      <a:cubicBezTo>
                        <a:pt x="61013" y="776"/>
                        <a:pt x="61196" y="594"/>
                        <a:pt x="61196" y="388"/>
                      </a:cubicBezTo>
                      <a:cubicBezTo>
                        <a:pt x="61196" y="183"/>
                        <a:pt x="61013" y="0"/>
                        <a:pt x="6080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7" name="Google Shape;1767;p20"/>
                <p:cNvSpPr/>
                <p:nvPr/>
              </p:nvSpPr>
              <p:spPr>
                <a:xfrm>
                  <a:off x="5953000" y="3543100"/>
                  <a:ext cx="134700" cy="134700"/>
                </a:xfrm>
                <a:custGeom>
                  <a:rect b="b" l="l" r="r" t="t"/>
                  <a:pathLst>
                    <a:path extrusionOk="0" h="5388" w="5388">
                      <a:moveTo>
                        <a:pt x="2694" y="366"/>
                      </a:moveTo>
                      <a:cubicBezTo>
                        <a:pt x="3972" y="366"/>
                        <a:pt x="5022" y="1416"/>
                        <a:pt x="5022" y="2694"/>
                      </a:cubicBezTo>
                      <a:cubicBezTo>
                        <a:pt x="5022" y="3949"/>
                        <a:pt x="3972" y="4999"/>
                        <a:pt x="2694" y="4999"/>
                      </a:cubicBezTo>
                      <a:cubicBezTo>
                        <a:pt x="1416" y="4999"/>
                        <a:pt x="388" y="3949"/>
                        <a:pt x="388" y="2694"/>
                      </a:cubicBezTo>
                      <a:cubicBezTo>
                        <a:pt x="388" y="1416"/>
                        <a:pt x="1416" y="366"/>
                        <a:pt x="2694" y="366"/>
                      </a:cubicBezTo>
                      <a:close/>
                      <a:moveTo>
                        <a:pt x="2694" y="1"/>
                      </a:moveTo>
                      <a:cubicBezTo>
                        <a:pt x="1210" y="1"/>
                        <a:pt x="0" y="1187"/>
                        <a:pt x="0" y="2694"/>
                      </a:cubicBezTo>
                      <a:cubicBezTo>
                        <a:pt x="0" y="4178"/>
                        <a:pt x="1210" y="5387"/>
                        <a:pt x="2694" y="5387"/>
                      </a:cubicBezTo>
                      <a:cubicBezTo>
                        <a:pt x="4177" y="5387"/>
                        <a:pt x="5387" y="4178"/>
                        <a:pt x="5387" y="2694"/>
                      </a:cubicBezTo>
                      <a:cubicBezTo>
                        <a:pt x="5387" y="1187"/>
                        <a:pt x="4177" y="1"/>
                        <a:pt x="26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8" name="Google Shape;1768;p20"/>
                <p:cNvSpPr/>
                <p:nvPr/>
              </p:nvSpPr>
              <p:spPr>
                <a:xfrm>
                  <a:off x="5976400" y="3566500"/>
                  <a:ext cx="87900" cy="87325"/>
                </a:xfrm>
                <a:custGeom>
                  <a:rect b="b" l="l" r="r" t="t"/>
                  <a:pathLst>
                    <a:path extrusionOk="0" h="3493" w="3516">
                      <a:moveTo>
                        <a:pt x="1758" y="0"/>
                      </a:moveTo>
                      <a:cubicBezTo>
                        <a:pt x="799" y="0"/>
                        <a:pt x="0" y="776"/>
                        <a:pt x="0" y="1758"/>
                      </a:cubicBezTo>
                      <a:cubicBezTo>
                        <a:pt x="0" y="2717"/>
                        <a:pt x="799" y="3493"/>
                        <a:pt x="1758" y="3493"/>
                      </a:cubicBezTo>
                      <a:cubicBezTo>
                        <a:pt x="2739" y="3493"/>
                        <a:pt x="3515" y="2717"/>
                        <a:pt x="3515" y="1758"/>
                      </a:cubicBezTo>
                      <a:cubicBezTo>
                        <a:pt x="3515" y="776"/>
                        <a:pt x="2739" y="0"/>
                        <a:pt x="1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9" name="Google Shape;1769;p20"/>
                <p:cNvSpPr/>
                <p:nvPr/>
              </p:nvSpPr>
              <p:spPr>
                <a:xfrm>
                  <a:off x="5421175" y="2256325"/>
                  <a:ext cx="134700" cy="134700"/>
                </a:xfrm>
                <a:custGeom>
                  <a:rect b="b" l="l" r="r" t="t"/>
                  <a:pathLst>
                    <a:path extrusionOk="0" h="5388" w="5388">
                      <a:moveTo>
                        <a:pt x="2694" y="389"/>
                      </a:moveTo>
                      <a:cubicBezTo>
                        <a:pt x="3972" y="389"/>
                        <a:pt x="4999" y="1416"/>
                        <a:pt x="4999" y="2694"/>
                      </a:cubicBezTo>
                      <a:cubicBezTo>
                        <a:pt x="4999" y="3972"/>
                        <a:pt x="3972" y="5022"/>
                        <a:pt x="2694" y="5022"/>
                      </a:cubicBezTo>
                      <a:cubicBezTo>
                        <a:pt x="1415" y="5022"/>
                        <a:pt x="365" y="3972"/>
                        <a:pt x="365" y="2694"/>
                      </a:cubicBezTo>
                      <a:cubicBezTo>
                        <a:pt x="365" y="1416"/>
                        <a:pt x="1415" y="389"/>
                        <a:pt x="2694" y="389"/>
                      </a:cubicBezTo>
                      <a:close/>
                      <a:moveTo>
                        <a:pt x="2694" y="1"/>
                      </a:moveTo>
                      <a:cubicBezTo>
                        <a:pt x="1210" y="1"/>
                        <a:pt x="0" y="1210"/>
                        <a:pt x="0" y="2694"/>
                      </a:cubicBezTo>
                      <a:cubicBezTo>
                        <a:pt x="0" y="4178"/>
                        <a:pt x="1210" y="5387"/>
                        <a:pt x="2694" y="5387"/>
                      </a:cubicBezTo>
                      <a:cubicBezTo>
                        <a:pt x="4177" y="5387"/>
                        <a:pt x="5387" y="4178"/>
                        <a:pt x="5387" y="2694"/>
                      </a:cubicBezTo>
                      <a:cubicBezTo>
                        <a:pt x="5387" y="1210"/>
                        <a:pt x="4177" y="1"/>
                        <a:pt x="26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0" name="Google Shape;1770;p20"/>
                <p:cNvSpPr/>
                <p:nvPr/>
              </p:nvSpPr>
              <p:spPr>
                <a:xfrm>
                  <a:off x="5444575" y="2279725"/>
                  <a:ext cx="87900" cy="87900"/>
                </a:xfrm>
                <a:custGeom>
                  <a:rect b="b" l="l" r="r" t="t"/>
                  <a:pathLst>
                    <a:path extrusionOk="0" h="3516" w="3516">
                      <a:moveTo>
                        <a:pt x="1758" y="0"/>
                      </a:moveTo>
                      <a:cubicBezTo>
                        <a:pt x="776" y="0"/>
                        <a:pt x="0" y="799"/>
                        <a:pt x="0" y="1758"/>
                      </a:cubicBezTo>
                      <a:cubicBezTo>
                        <a:pt x="0" y="2739"/>
                        <a:pt x="776" y="3516"/>
                        <a:pt x="1758" y="3516"/>
                      </a:cubicBezTo>
                      <a:cubicBezTo>
                        <a:pt x="2716" y="3516"/>
                        <a:pt x="3515" y="2739"/>
                        <a:pt x="3515" y="1758"/>
                      </a:cubicBezTo>
                      <a:cubicBezTo>
                        <a:pt x="3515" y="799"/>
                        <a:pt x="2716" y="0"/>
                        <a:pt x="1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1" name="Google Shape;1771;p20"/>
                <p:cNvSpPr/>
                <p:nvPr/>
              </p:nvSpPr>
              <p:spPr>
                <a:xfrm>
                  <a:off x="5459400" y="1912225"/>
                  <a:ext cx="134700" cy="134700"/>
                </a:xfrm>
                <a:custGeom>
                  <a:rect b="b" l="l" r="r" t="t"/>
                  <a:pathLst>
                    <a:path extrusionOk="0" h="5388" w="5388">
                      <a:moveTo>
                        <a:pt x="2694" y="366"/>
                      </a:moveTo>
                      <a:cubicBezTo>
                        <a:pt x="3972" y="366"/>
                        <a:pt x="4999" y="1416"/>
                        <a:pt x="4999" y="2694"/>
                      </a:cubicBezTo>
                      <a:cubicBezTo>
                        <a:pt x="4999" y="3973"/>
                        <a:pt x="3972" y="5000"/>
                        <a:pt x="2694" y="5000"/>
                      </a:cubicBezTo>
                      <a:cubicBezTo>
                        <a:pt x="1416" y="5000"/>
                        <a:pt x="389" y="3973"/>
                        <a:pt x="389" y="2694"/>
                      </a:cubicBezTo>
                      <a:cubicBezTo>
                        <a:pt x="389" y="1416"/>
                        <a:pt x="1416" y="366"/>
                        <a:pt x="2694" y="366"/>
                      </a:cubicBezTo>
                      <a:close/>
                      <a:moveTo>
                        <a:pt x="2694" y="1"/>
                      </a:moveTo>
                      <a:cubicBezTo>
                        <a:pt x="1210" y="1"/>
                        <a:pt x="1" y="1211"/>
                        <a:pt x="1" y="2694"/>
                      </a:cubicBezTo>
                      <a:cubicBezTo>
                        <a:pt x="1" y="4178"/>
                        <a:pt x="1210" y="5388"/>
                        <a:pt x="2694" y="5388"/>
                      </a:cubicBezTo>
                      <a:cubicBezTo>
                        <a:pt x="4178" y="5388"/>
                        <a:pt x="5387" y="4178"/>
                        <a:pt x="5387" y="2694"/>
                      </a:cubicBezTo>
                      <a:cubicBezTo>
                        <a:pt x="5387" y="1211"/>
                        <a:pt x="4178" y="1"/>
                        <a:pt x="26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2" name="Google Shape;1772;p20"/>
                <p:cNvSpPr/>
                <p:nvPr/>
              </p:nvSpPr>
              <p:spPr>
                <a:xfrm>
                  <a:off x="5482800" y="1935625"/>
                  <a:ext cx="87900" cy="87900"/>
                </a:xfrm>
                <a:custGeom>
                  <a:rect b="b" l="l" r="r" t="t"/>
                  <a:pathLst>
                    <a:path extrusionOk="0" h="3516" w="3516">
                      <a:moveTo>
                        <a:pt x="1758" y="1"/>
                      </a:moveTo>
                      <a:cubicBezTo>
                        <a:pt x="799" y="1"/>
                        <a:pt x="0" y="777"/>
                        <a:pt x="0" y="1758"/>
                      </a:cubicBezTo>
                      <a:cubicBezTo>
                        <a:pt x="0" y="2717"/>
                        <a:pt x="799" y="3516"/>
                        <a:pt x="1758" y="3516"/>
                      </a:cubicBezTo>
                      <a:cubicBezTo>
                        <a:pt x="2739" y="3516"/>
                        <a:pt x="3515" y="2717"/>
                        <a:pt x="3515" y="1758"/>
                      </a:cubicBezTo>
                      <a:cubicBezTo>
                        <a:pt x="3515" y="777"/>
                        <a:pt x="2739" y="1"/>
                        <a:pt x="17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3" name="Google Shape;1773;p20"/>
                <p:cNvSpPr/>
                <p:nvPr/>
              </p:nvSpPr>
              <p:spPr>
                <a:xfrm>
                  <a:off x="4736975" y="1935625"/>
                  <a:ext cx="87900" cy="87900"/>
                </a:xfrm>
                <a:custGeom>
                  <a:rect b="b" l="l" r="r" t="t"/>
                  <a:pathLst>
                    <a:path extrusionOk="0" h="3516" w="3516">
                      <a:moveTo>
                        <a:pt x="1758" y="1"/>
                      </a:moveTo>
                      <a:cubicBezTo>
                        <a:pt x="777" y="1"/>
                        <a:pt x="1" y="777"/>
                        <a:pt x="1" y="1758"/>
                      </a:cubicBezTo>
                      <a:cubicBezTo>
                        <a:pt x="1" y="2717"/>
                        <a:pt x="777" y="3516"/>
                        <a:pt x="1758" y="3516"/>
                      </a:cubicBezTo>
                      <a:cubicBezTo>
                        <a:pt x="2717" y="3516"/>
                        <a:pt x="3516" y="2717"/>
                        <a:pt x="3516" y="1758"/>
                      </a:cubicBezTo>
                      <a:cubicBezTo>
                        <a:pt x="3516" y="777"/>
                        <a:pt x="2717" y="1"/>
                        <a:pt x="17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4" name="Google Shape;1774;p20"/>
                <p:cNvSpPr/>
                <p:nvPr/>
              </p:nvSpPr>
              <p:spPr>
                <a:xfrm>
                  <a:off x="7044625" y="2632950"/>
                  <a:ext cx="87900" cy="87325"/>
                </a:xfrm>
                <a:custGeom>
                  <a:rect b="b" l="l" r="r" t="t"/>
                  <a:pathLst>
                    <a:path extrusionOk="0" h="3493" w="3516">
                      <a:moveTo>
                        <a:pt x="1758" y="0"/>
                      </a:moveTo>
                      <a:cubicBezTo>
                        <a:pt x="799" y="0"/>
                        <a:pt x="0" y="776"/>
                        <a:pt x="0" y="1735"/>
                      </a:cubicBezTo>
                      <a:cubicBezTo>
                        <a:pt x="0" y="2716"/>
                        <a:pt x="799" y="3493"/>
                        <a:pt x="1758" y="3493"/>
                      </a:cubicBezTo>
                      <a:cubicBezTo>
                        <a:pt x="2739" y="3493"/>
                        <a:pt x="3515" y="2716"/>
                        <a:pt x="3515" y="1735"/>
                      </a:cubicBezTo>
                      <a:cubicBezTo>
                        <a:pt x="3515" y="776"/>
                        <a:pt x="2739" y="0"/>
                        <a:pt x="1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5" name="Google Shape;1775;p20"/>
                <p:cNvSpPr/>
                <p:nvPr/>
              </p:nvSpPr>
              <p:spPr>
                <a:xfrm>
                  <a:off x="4222850" y="1085400"/>
                  <a:ext cx="134675" cy="134675"/>
                </a:xfrm>
                <a:custGeom>
                  <a:rect b="b" l="l" r="r" t="t"/>
                  <a:pathLst>
                    <a:path extrusionOk="0" h="5387" w="5387">
                      <a:moveTo>
                        <a:pt x="2694" y="388"/>
                      </a:moveTo>
                      <a:cubicBezTo>
                        <a:pt x="3972" y="388"/>
                        <a:pt x="5022" y="1415"/>
                        <a:pt x="5022" y="2694"/>
                      </a:cubicBezTo>
                      <a:cubicBezTo>
                        <a:pt x="5022" y="3972"/>
                        <a:pt x="3972" y="4999"/>
                        <a:pt x="2694" y="4999"/>
                      </a:cubicBezTo>
                      <a:cubicBezTo>
                        <a:pt x="1415" y="4999"/>
                        <a:pt x="388" y="3972"/>
                        <a:pt x="388" y="2694"/>
                      </a:cubicBezTo>
                      <a:cubicBezTo>
                        <a:pt x="388" y="1415"/>
                        <a:pt x="1415" y="388"/>
                        <a:pt x="2694" y="388"/>
                      </a:cubicBezTo>
                      <a:close/>
                      <a:moveTo>
                        <a:pt x="2694" y="0"/>
                      </a:moveTo>
                      <a:cubicBezTo>
                        <a:pt x="1210" y="0"/>
                        <a:pt x="0" y="1210"/>
                        <a:pt x="0" y="2694"/>
                      </a:cubicBezTo>
                      <a:cubicBezTo>
                        <a:pt x="0" y="4177"/>
                        <a:pt x="1210" y="5387"/>
                        <a:pt x="2694" y="5387"/>
                      </a:cubicBezTo>
                      <a:cubicBezTo>
                        <a:pt x="4177" y="5387"/>
                        <a:pt x="5387" y="4177"/>
                        <a:pt x="5387" y="2694"/>
                      </a:cubicBezTo>
                      <a:cubicBezTo>
                        <a:pt x="5387" y="1210"/>
                        <a:pt x="4177" y="0"/>
                        <a:pt x="26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6" name="Google Shape;1776;p20"/>
                <p:cNvSpPr/>
                <p:nvPr/>
              </p:nvSpPr>
              <p:spPr>
                <a:xfrm>
                  <a:off x="4246800" y="1108775"/>
                  <a:ext cx="87350" cy="87925"/>
                </a:xfrm>
                <a:custGeom>
                  <a:rect b="b" l="l" r="r" t="t"/>
                  <a:pathLst>
                    <a:path extrusionOk="0" h="3517" w="3494">
                      <a:moveTo>
                        <a:pt x="1736" y="1"/>
                      </a:moveTo>
                      <a:cubicBezTo>
                        <a:pt x="777" y="1"/>
                        <a:pt x="1" y="800"/>
                        <a:pt x="1" y="1759"/>
                      </a:cubicBezTo>
                      <a:cubicBezTo>
                        <a:pt x="1" y="2717"/>
                        <a:pt x="777" y="3516"/>
                        <a:pt x="1736" y="3516"/>
                      </a:cubicBezTo>
                      <a:cubicBezTo>
                        <a:pt x="2717" y="3516"/>
                        <a:pt x="3493" y="2717"/>
                        <a:pt x="3493" y="1759"/>
                      </a:cubicBezTo>
                      <a:cubicBezTo>
                        <a:pt x="3493" y="800"/>
                        <a:pt x="2717" y="1"/>
                        <a:pt x="173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7" name="Google Shape;1777;p20"/>
                <p:cNvSpPr/>
                <p:nvPr/>
              </p:nvSpPr>
              <p:spPr>
                <a:xfrm>
                  <a:off x="3502700" y="2585000"/>
                  <a:ext cx="134700" cy="134700"/>
                </a:xfrm>
                <a:custGeom>
                  <a:rect b="b" l="l" r="r" t="t"/>
                  <a:pathLst>
                    <a:path extrusionOk="0" h="5388" w="5388">
                      <a:moveTo>
                        <a:pt x="2694" y="389"/>
                      </a:moveTo>
                      <a:cubicBezTo>
                        <a:pt x="3972" y="389"/>
                        <a:pt x="4999" y="1416"/>
                        <a:pt x="4999" y="2694"/>
                      </a:cubicBezTo>
                      <a:cubicBezTo>
                        <a:pt x="4999" y="3973"/>
                        <a:pt x="3972" y="5000"/>
                        <a:pt x="2694" y="5000"/>
                      </a:cubicBezTo>
                      <a:cubicBezTo>
                        <a:pt x="1416" y="5000"/>
                        <a:pt x="389" y="3973"/>
                        <a:pt x="389" y="2694"/>
                      </a:cubicBezTo>
                      <a:cubicBezTo>
                        <a:pt x="389" y="1416"/>
                        <a:pt x="1416" y="389"/>
                        <a:pt x="2694" y="389"/>
                      </a:cubicBezTo>
                      <a:close/>
                      <a:moveTo>
                        <a:pt x="2694" y="1"/>
                      </a:moveTo>
                      <a:cubicBezTo>
                        <a:pt x="1210" y="1"/>
                        <a:pt x="1" y="1211"/>
                        <a:pt x="1" y="2694"/>
                      </a:cubicBezTo>
                      <a:cubicBezTo>
                        <a:pt x="1" y="4178"/>
                        <a:pt x="1210" y="5388"/>
                        <a:pt x="2694" y="5388"/>
                      </a:cubicBezTo>
                      <a:cubicBezTo>
                        <a:pt x="4178" y="5388"/>
                        <a:pt x="5387" y="4178"/>
                        <a:pt x="5387" y="2694"/>
                      </a:cubicBezTo>
                      <a:cubicBezTo>
                        <a:pt x="5387" y="1211"/>
                        <a:pt x="4178" y="1"/>
                        <a:pt x="26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8" name="Google Shape;1778;p20"/>
                <p:cNvSpPr/>
                <p:nvPr/>
              </p:nvSpPr>
              <p:spPr>
                <a:xfrm>
                  <a:off x="3526100" y="2608400"/>
                  <a:ext cx="87900" cy="87900"/>
                </a:xfrm>
                <a:custGeom>
                  <a:rect b="b" l="l" r="r" t="t"/>
                  <a:pathLst>
                    <a:path extrusionOk="0" h="3516" w="3516">
                      <a:moveTo>
                        <a:pt x="1758" y="1"/>
                      </a:moveTo>
                      <a:cubicBezTo>
                        <a:pt x="776" y="1"/>
                        <a:pt x="0" y="777"/>
                        <a:pt x="0" y="1758"/>
                      </a:cubicBezTo>
                      <a:cubicBezTo>
                        <a:pt x="0" y="2717"/>
                        <a:pt x="776" y="3516"/>
                        <a:pt x="1758" y="3516"/>
                      </a:cubicBezTo>
                      <a:cubicBezTo>
                        <a:pt x="2717" y="3516"/>
                        <a:pt x="3516" y="2717"/>
                        <a:pt x="3516" y="1758"/>
                      </a:cubicBezTo>
                      <a:cubicBezTo>
                        <a:pt x="3516" y="777"/>
                        <a:pt x="2717" y="1"/>
                        <a:pt x="17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9" name="Google Shape;1779;p20"/>
                <p:cNvSpPr/>
                <p:nvPr/>
              </p:nvSpPr>
              <p:spPr>
                <a:xfrm>
                  <a:off x="2281550" y="1156150"/>
                  <a:ext cx="134700" cy="134700"/>
                </a:xfrm>
                <a:custGeom>
                  <a:rect b="b" l="l" r="r" t="t"/>
                  <a:pathLst>
                    <a:path extrusionOk="0" h="5388" w="5388">
                      <a:moveTo>
                        <a:pt x="2694" y="366"/>
                      </a:moveTo>
                      <a:cubicBezTo>
                        <a:pt x="3972" y="366"/>
                        <a:pt x="4999" y="1416"/>
                        <a:pt x="4999" y="2694"/>
                      </a:cubicBezTo>
                      <a:cubicBezTo>
                        <a:pt x="4999" y="3972"/>
                        <a:pt x="3972" y="4999"/>
                        <a:pt x="2694" y="4999"/>
                      </a:cubicBezTo>
                      <a:cubicBezTo>
                        <a:pt x="1416" y="4999"/>
                        <a:pt x="366" y="3972"/>
                        <a:pt x="366" y="2694"/>
                      </a:cubicBezTo>
                      <a:cubicBezTo>
                        <a:pt x="366" y="1416"/>
                        <a:pt x="1416" y="366"/>
                        <a:pt x="2694" y="366"/>
                      </a:cubicBezTo>
                      <a:close/>
                      <a:moveTo>
                        <a:pt x="2694" y="0"/>
                      </a:moveTo>
                      <a:cubicBezTo>
                        <a:pt x="1210" y="0"/>
                        <a:pt x="0" y="1210"/>
                        <a:pt x="0" y="2694"/>
                      </a:cubicBezTo>
                      <a:cubicBezTo>
                        <a:pt x="0" y="4178"/>
                        <a:pt x="1210" y="5387"/>
                        <a:pt x="2694" y="5387"/>
                      </a:cubicBezTo>
                      <a:cubicBezTo>
                        <a:pt x="4177" y="5387"/>
                        <a:pt x="5387" y="4178"/>
                        <a:pt x="5387" y="2694"/>
                      </a:cubicBezTo>
                      <a:cubicBezTo>
                        <a:pt x="5387" y="1210"/>
                        <a:pt x="4177" y="0"/>
                        <a:pt x="26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0" name="Google Shape;1780;p20"/>
                <p:cNvSpPr/>
                <p:nvPr/>
              </p:nvSpPr>
              <p:spPr>
                <a:xfrm>
                  <a:off x="2304950" y="1179550"/>
                  <a:ext cx="87325" cy="87900"/>
                </a:xfrm>
                <a:custGeom>
                  <a:rect b="b" l="l" r="r" t="t"/>
                  <a:pathLst>
                    <a:path extrusionOk="0" h="3516" w="3493">
                      <a:moveTo>
                        <a:pt x="1758" y="0"/>
                      </a:moveTo>
                      <a:cubicBezTo>
                        <a:pt x="776" y="0"/>
                        <a:pt x="0" y="776"/>
                        <a:pt x="0" y="1758"/>
                      </a:cubicBezTo>
                      <a:cubicBezTo>
                        <a:pt x="0" y="2717"/>
                        <a:pt x="776" y="3515"/>
                        <a:pt x="1758" y="3515"/>
                      </a:cubicBezTo>
                      <a:cubicBezTo>
                        <a:pt x="2716" y="3515"/>
                        <a:pt x="3493" y="2717"/>
                        <a:pt x="3493" y="1758"/>
                      </a:cubicBezTo>
                      <a:cubicBezTo>
                        <a:pt x="3493" y="776"/>
                        <a:pt x="2716" y="0"/>
                        <a:pt x="1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1" name="Google Shape;1781;p20"/>
                <p:cNvSpPr/>
                <p:nvPr/>
              </p:nvSpPr>
              <p:spPr>
                <a:xfrm>
                  <a:off x="1577950" y="1004925"/>
                  <a:ext cx="94750" cy="94750"/>
                </a:xfrm>
                <a:custGeom>
                  <a:rect b="b" l="l" r="r" t="t"/>
                  <a:pathLst>
                    <a:path extrusionOk="0" h="3790" w="3790">
                      <a:moveTo>
                        <a:pt x="1895" y="366"/>
                      </a:moveTo>
                      <a:cubicBezTo>
                        <a:pt x="2717" y="366"/>
                        <a:pt x="3402" y="1051"/>
                        <a:pt x="3402" y="1895"/>
                      </a:cubicBezTo>
                      <a:cubicBezTo>
                        <a:pt x="3402" y="2717"/>
                        <a:pt x="2717" y="3402"/>
                        <a:pt x="1895" y="3402"/>
                      </a:cubicBezTo>
                      <a:cubicBezTo>
                        <a:pt x="1051" y="3402"/>
                        <a:pt x="366" y="2717"/>
                        <a:pt x="366" y="1895"/>
                      </a:cubicBezTo>
                      <a:cubicBezTo>
                        <a:pt x="366" y="1051"/>
                        <a:pt x="1051" y="366"/>
                        <a:pt x="1895" y="366"/>
                      </a:cubicBezTo>
                      <a:close/>
                      <a:moveTo>
                        <a:pt x="1895" y="1"/>
                      </a:moveTo>
                      <a:cubicBezTo>
                        <a:pt x="845" y="1"/>
                        <a:pt x="1" y="845"/>
                        <a:pt x="1" y="1895"/>
                      </a:cubicBezTo>
                      <a:cubicBezTo>
                        <a:pt x="1" y="2922"/>
                        <a:pt x="845" y="3790"/>
                        <a:pt x="1895" y="3790"/>
                      </a:cubicBezTo>
                      <a:cubicBezTo>
                        <a:pt x="2922" y="3790"/>
                        <a:pt x="3790" y="2922"/>
                        <a:pt x="3790" y="1895"/>
                      </a:cubicBezTo>
                      <a:cubicBezTo>
                        <a:pt x="3790" y="845"/>
                        <a:pt x="2922" y="1"/>
                        <a:pt x="189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2" name="Google Shape;1782;p20"/>
                <p:cNvSpPr/>
                <p:nvPr/>
              </p:nvSpPr>
              <p:spPr>
                <a:xfrm>
                  <a:off x="1595075" y="1022050"/>
                  <a:ext cx="59950" cy="59950"/>
                </a:xfrm>
                <a:custGeom>
                  <a:rect b="b" l="l" r="r" t="t"/>
                  <a:pathLst>
                    <a:path extrusionOk="0" h="2398" w="2398">
                      <a:moveTo>
                        <a:pt x="1210" y="1"/>
                      </a:moveTo>
                      <a:cubicBezTo>
                        <a:pt x="548" y="1"/>
                        <a:pt x="1" y="548"/>
                        <a:pt x="1" y="1210"/>
                      </a:cubicBezTo>
                      <a:cubicBezTo>
                        <a:pt x="1" y="1872"/>
                        <a:pt x="548" y="2397"/>
                        <a:pt x="1210" y="2397"/>
                      </a:cubicBezTo>
                      <a:cubicBezTo>
                        <a:pt x="1872" y="2397"/>
                        <a:pt x="2397" y="1872"/>
                        <a:pt x="2397" y="1210"/>
                      </a:cubicBezTo>
                      <a:cubicBezTo>
                        <a:pt x="2397" y="548"/>
                        <a:pt x="1872" y="1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3" name="Google Shape;1783;p20"/>
                <p:cNvSpPr/>
                <p:nvPr/>
              </p:nvSpPr>
              <p:spPr>
                <a:xfrm>
                  <a:off x="2892125" y="1170425"/>
                  <a:ext cx="106150" cy="106150"/>
                </a:xfrm>
                <a:custGeom>
                  <a:rect b="b" l="l" r="r" t="t"/>
                  <a:pathLst>
                    <a:path extrusionOk="0" h="4246" w="4246">
                      <a:moveTo>
                        <a:pt x="2123" y="0"/>
                      </a:moveTo>
                      <a:cubicBezTo>
                        <a:pt x="959" y="0"/>
                        <a:pt x="0" y="936"/>
                        <a:pt x="0" y="2123"/>
                      </a:cubicBezTo>
                      <a:cubicBezTo>
                        <a:pt x="0" y="3287"/>
                        <a:pt x="959" y="4246"/>
                        <a:pt x="2123" y="4246"/>
                      </a:cubicBezTo>
                      <a:cubicBezTo>
                        <a:pt x="3310" y="4246"/>
                        <a:pt x="4246" y="3287"/>
                        <a:pt x="4246" y="2123"/>
                      </a:cubicBezTo>
                      <a:cubicBezTo>
                        <a:pt x="4246" y="936"/>
                        <a:pt x="3310" y="0"/>
                        <a:pt x="2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4" name="Google Shape;1784;p20"/>
                <p:cNvSpPr/>
                <p:nvPr/>
              </p:nvSpPr>
              <p:spPr>
                <a:xfrm>
                  <a:off x="7004675" y="1366150"/>
                  <a:ext cx="106150" cy="106150"/>
                </a:xfrm>
                <a:custGeom>
                  <a:rect b="b" l="l" r="r" t="t"/>
                  <a:pathLst>
                    <a:path extrusionOk="0" h="4246" w="4246">
                      <a:moveTo>
                        <a:pt x="2123" y="0"/>
                      </a:moveTo>
                      <a:cubicBezTo>
                        <a:pt x="936" y="0"/>
                        <a:pt x="0" y="959"/>
                        <a:pt x="0" y="2123"/>
                      </a:cubicBezTo>
                      <a:cubicBezTo>
                        <a:pt x="0" y="3310"/>
                        <a:pt x="936" y="4246"/>
                        <a:pt x="2123" y="4246"/>
                      </a:cubicBezTo>
                      <a:cubicBezTo>
                        <a:pt x="3287" y="4246"/>
                        <a:pt x="4246" y="3310"/>
                        <a:pt x="4246" y="2123"/>
                      </a:cubicBezTo>
                      <a:cubicBezTo>
                        <a:pt x="4246" y="959"/>
                        <a:pt x="3287" y="0"/>
                        <a:pt x="2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5" name="Google Shape;1785;p20"/>
                <p:cNvSpPr/>
                <p:nvPr/>
              </p:nvSpPr>
              <p:spPr>
                <a:xfrm>
                  <a:off x="6446600" y="2270600"/>
                  <a:ext cx="106150" cy="106150"/>
                </a:xfrm>
                <a:custGeom>
                  <a:rect b="b" l="l" r="r" t="t"/>
                  <a:pathLst>
                    <a:path extrusionOk="0" h="4246" w="4246">
                      <a:moveTo>
                        <a:pt x="2123" y="0"/>
                      </a:moveTo>
                      <a:cubicBezTo>
                        <a:pt x="959" y="0"/>
                        <a:pt x="0" y="959"/>
                        <a:pt x="0" y="2123"/>
                      </a:cubicBezTo>
                      <a:cubicBezTo>
                        <a:pt x="0" y="3310"/>
                        <a:pt x="959" y="4246"/>
                        <a:pt x="2123" y="4246"/>
                      </a:cubicBezTo>
                      <a:cubicBezTo>
                        <a:pt x="3310" y="4246"/>
                        <a:pt x="4246" y="3310"/>
                        <a:pt x="4246" y="2123"/>
                      </a:cubicBezTo>
                      <a:cubicBezTo>
                        <a:pt x="4246" y="959"/>
                        <a:pt x="3310" y="0"/>
                        <a:pt x="212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6" name="Google Shape;1786;p20"/>
                <p:cNvSpPr/>
                <p:nvPr/>
              </p:nvSpPr>
              <p:spPr>
                <a:xfrm>
                  <a:off x="6258275" y="3300575"/>
                  <a:ext cx="69650" cy="69650"/>
                </a:xfrm>
                <a:custGeom>
                  <a:rect b="b" l="l" r="r" t="t"/>
                  <a:pathLst>
                    <a:path extrusionOk="0" h="2786" w="2786">
                      <a:moveTo>
                        <a:pt x="1393" y="1"/>
                      </a:moveTo>
                      <a:cubicBezTo>
                        <a:pt x="617" y="1"/>
                        <a:pt x="1" y="617"/>
                        <a:pt x="1" y="1393"/>
                      </a:cubicBezTo>
                      <a:cubicBezTo>
                        <a:pt x="1" y="2146"/>
                        <a:pt x="617" y="2786"/>
                        <a:pt x="1393" y="2786"/>
                      </a:cubicBezTo>
                      <a:cubicBezTo>
                        <a:pt x="2169" y="2786"/>
                        <a:pt x="2786" y="2146"/>
                        <a:pt x="2786" y="1393"/>
                      </a:cubicBezTo>
                      <a:cubicBezTo>
                        <a:pt x="2786" y="617"/>
                        <a:pt x="2169" y="1"/>
                        <a:pt x="139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7" name="Google Shape;1787;p20"/>
                <p:cNvSpPr/>
                <p:nvPr/>
              </p:nvSpPr>
              <p:spPr>
                <a:xfrm>
                  <a:off x="4746100" y="3030675"/>
                  <a:ext cx="69650" cy="69075"/>
                </a:xfrm>
                <a:custGeom>
                  <a:rect b="b" l="l" r="r" t="t"/>
                  <a:pathLst>
                    <a:path extrusionOk="0" h="2763" w="2786">
                      <a:moveTo>
                        <a:pt x="1393" y="0"/>
                      </a:moveTo>
                      <a:cubicBezTo>
                        <a:pt x="617" y="0"/>
                        <a:pt x="1" y="617"/>
                        <a:pt x="1" y="1393"/>
                      </a:cubicBezTo>
                      <a:cubicBezTo>
                        <a:pt x="1" y="2146"/>
                        <a:pt x="617" y="2762"/>
                        <a:pt x="1393" y="2762"/>
                      </a:cubicBezTo>
                      <a:cubicBezTo>
                        <a:pt x="2169" y="2762"/>
                        <a:pt x="2786" y="2146"/>
                        <a:pt x="2786" y="1393"/>
                      </a:cubicBezTo>
                      <a:cubicBezTo>
                        <a:pt x="2786" y="617"/>
                        <a:pt x="2169" y="0"/>
                        <a:pt x="139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8" name="Google Shape;1788;p20"/>
                <p:cNvSpPr/>
                <p:nvPr/>
              </p:nvSpPr>
              <p:spPr>
                <a:xfrm>
                  <a:off x="5111875" y="1378700"/>
                  <a:ext cx="106175" cy="106150"/>
                </a:xfrm>
                <a:custGeom>
                  <a:rect b="b" l="l" r="r" t="t"/>
                  <a:pathLst>
                    <a:path extrusionOk="0" h="4246" w="4247">
                      <a:moveTo>
                        <a:pt x="2124" y="0"/>
                      </a:moveTo>
                      <a:cubicBezTo>
                        <a:pt x="960" y="0"/>
                        <a:pt x="1" y="959"/>
                        <a:pt x="1" y="2123"/>
                      </a:cubicBezTo>
                      <a:cubicBezTo>
                        <a:pt x="1" y="3310"/>
                        <a:pt x="960" y="4246"/>
                        <a:pt x="2124" y="4246"/>
                      </a:cubicBezTo>
                      <a:cubicBezTo>
                        <a:pt x="3288" y="4246"/>
                        <a:pt x="4246" y="3310"/>
                        <a:pt x="4246" y="2123"/>
                      </a:cubicBezTo>
                      <a:cubicBezTo>
                        <a:pt x="4246" y="959"/>
                        <a:pt x="3288" y="0"/>
                        <a:pt x="21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9" name="Google Shape;1789;p20"/>
                <p:cNvSpPr/>
                <p:nvPr/>
              </p:nvSpPr>
              <p:spPr>
                <a:xfrm>
                  <a:off x="5692225" y="1404950"/>
                  <a:ext cx="75350" cy="74775"/>
                </a:xfrm>
                <a:custGeom>
                  <a:rect b="b" l="l" r="r" t="t"/>
                  <a:pathLst>
                    <a:path extrusionOk="0" h="2991" w="3014">
                      <a:moveTo>
                        <a:pt x="1507" y="0"/>
                      </a:moveTo>
                      <a:cubicBezTo>
                        <a:pt x="685" y="0"/>
                        <a:pt x="0" y="662"/>
                        <a:pt x="0" y="1507"/>
                      </a:cubicBezTo>
                      <a:cubicBezTo>
                        <a:pt x="0" y="2328"/>
                        <a:pt x="685" y="2990"/>
                        <a:pt x="1507" y="2990"/>
                      </a:cubicBezTo>
                      <a:cubicBezTo>
                        <a:pt x="2328" y="2990"/>
                        <a:pt x="3013" y="2328"/>
                        <a:pt x="3013" y="1507"/>
                      </a:cubicBezTo>
                      <a:cubicBezTo>
                        <a:pt x="3013" y="662"/>
                        <a:pt x="2328" y="0"/>
                        <a:pt x="150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0" name="Google Shape;1790;p20"/>
                <p:cNvSpPr/>
                <p:nvPr/>
              </p:nvSpPr>
              <p:spPr>
                <a:xfrm>
                  <a:off x="5821750" y="1469425"/>
                  <a:ext cx="79350" cy="79350"/>
                </a:xfrm>
                <a:custGeom>
                  <a:rect b="b" l="l" r="r" t="t"/>
                  <a:pathLst>
                    <a:path extrusionOk="0" h="3174" w="3174">
                      <a:moveTo>
                        <a:pt x="1598" y="1"/>
                      </a:moveTo>
                      <a:cubicBezTo>
                        <a:pt x="708" y="1"/>
                        <a:pt x="1" y="708"/>
                        <a:pt x="1" y="1575"/>
                      </a:cubicBezTo>
                      <a:cubicBezTo>
                        <a:pt x="1" y="2466"/>
                        <a:pt x="708" y="3173"/>
                        <a:pt x="1598" y="3173"/>
                      </a:cubicBezTo>
                      <a:cubicBezTo>
                        <a:pt x="2466" y="3173"/>
                        <a:pt x="3173" y="2466"/>
                        <a:pt x="3173" y="1575"/>
                      </a:cubicBezTo>
                      <a:cubicBezTo>
                        <a:pt x="3173" y="708"/>
                        <a:pt x="2466" y="1"/>
                        <a:pt x="159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1" name="Google Shape;1791;p20"/>
                <p:cNvSpPr/>
                <p:nvPr/>
              </p:nvSpPr>
              <p:spPr>
                <a:xfrm>
                  <a:off x="3572900" y="2384150"/>
                  <a:ext cx="139825" cy="139250"/>
                </a:xfrm>
                <a:custGeom>
                  <a:rect b="b" l="l" r="r" t="t"/>
                  <a:pathLst>
                    <a:path extrusionOk="0" h="5570" w="5593">
                      <a:moveTo>
                        <a:pt x="2808" y="0"/>
                      </a:moveTo>
                      <a:cubicBezTo>
                        <a:pt x="1255" y="0"/>
                        <a:pt x="0" y="1233"/>
                        <a:pt x="0" y="2785"/>
                      </a:cubicBezTo>
                      <a:cubicBezTo>
                        <a:pt x="0" y="4314"/>
                        <a:pt x="1255" y="5570"/>
                        <a:pt x="2808" y="5570"/>
                      </a:cubicBezTo>
                      <a:cubicBezTo>
                        <a:pt x="4337" y="5570"/>
                        <a:pt x="5592" y="4314"/>
                        <a:pt x="5592" y="2785"/>
                      </a:cubicBezTo>
                      <a:cubicBezTo>
                        <a:pt x="5592" y="1233"/>
                        <a:pt x="4337" y="0"/>
                        <a:pt x="280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2" name="Google Shape;1792;p20"/>
                <p:cNvSpPr/>
                <p:nvPr/>
              </p:nvSpPr>
              <p:spPr>
                <a:xfrm>
                  <a:off x="5419450" y="2995300"/>
                  <a:ext cx="139825" cy="139825"/>
                </a:xfrm>
                <a:custGeom>
                  <a:rect b="b" l="l" r="r" t="t"/>
                  <a:pathLst>
                    <a:path extrusionOk="0" h="5593" w="5593">
                      <a:moveTo>
                        <a:pt x="2785" y="0"/>
                      </a:moveTo>
                      <a:cubicBezTo>
                        <a:pt x="1256" y="0"/>
                        <a:pt x="1" y="1256"/>
                        <a:pt x="1" y="2808"/>
                      </a:cubicBezTo>
                      <a:cubicBezTo>
                        <a:pt x="1" y="4337"/>
                        <a:pt x="1256" y="5592"/>
                        <a:pt x="2785" y="5592"/>
                      </a:cubicBezTo>
                      <a:cubicBezTo>
                        <a:pt x="4338" y="5592"/>
                        <a:pt x="5593" y="4337"/>
                        <a:pt x="5593" y="2808"/>
                      </a:cubicBezTo>
                      <a:cubicBezTo>
                        <a:pt x="5593" y="1256"/>
                        <a:pt x="4338" y="0"/>
                        <a:pt x="278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3" name="Google Shape;1793;p20"/>
                <p:cNvSpPr/>
                <p:nvPr/>
              </p:nvSpPr>
              <p:spPr>
                <a:xfrm>
                  <a:off x="3311550" y="1787275"/>
                  <a:ext cx="65075" cy="65075"/>
                </a:xfrm>
                <a:custGeom>
                  <a:rect b="b" l="l" r="r" t="t"/>
                  <a:pathLst>
                    <a:path extrusionOk="0" h="2603" w="2603">
                      <a:moveTo>
                        <a:pt x="1301" y="0"/>
                      </a:moveTo>
                      <a:cubicBezTo>
                        <a:pt x="594" y="0"/>
                        <a:pt x="0" y="571"/>
                        <a:pt x="0" y="1301"/>
                      </a:cubicBezTo>
                      <a:cubicBezTo>
                        <a:pt x="0" y="2009"/>
                        <a:pt x="594" y="2602"/>
                        <a:pt x="1301" y="2602"/>
                      </a:cubicBezTo>
                      <a:cubicBezTo>
                        <a:pt x="2009" y="2602"/>
                        <a:pt x="2602" y="2009"/>
                        <a:pt x="2602" y="1301"/>
                      </a:cubicBezTo>
                      <a:cubicBezTo>
                        <a:pt x="2602" y="571"/>
                        <a:pt x="2009" y="0"/>
                        <a:pt x="130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4" name="Google Shape;1794;p20"/>
                <p:cNvSpPr/>
                <p:nvPr/>
              </p:nvSpPr>
              <p:spPr>
                <a:xfrm>
                  <a:off x="3501550" y="1519075"/>
                  <a:ext cx="143825" cy="144400"/>
                </a:xfrm>
                <a:custGeom>
                  <a:rect b="b" l="l" r="r" t="t"/>
                  <a:pathLst>
                    <a:path extrusionOk="0" h="5776" w="5753">
                      <a:moveTo>
                        <a:pt x="2877" y="388"/>
                      </a:moveTo>
                      <a:cubicBezTo>
                        <a:pt x="4246" y="388"/>
                        <a:pt x="5388" y="1507"/>
                        <a:pt x="5388" y="2899"/>
                      </a:cubicBezTo>
                      <a:cubicBezTo>
                        <a:pt x="5388" y="4269"/>
                        <a:pt x="4246" y="5410"/>
                        <a:pt x="2877" y="5410"/>
                      </a:cubicBezTo>
                      <a:cubicBezTo>
                        <a:pt x="1485" y="5410"/>
                        <a:pt x="366" y="4269"/>
                        <a:pt x="366" y="2899"/>
                      </a:cubicBezTo>
                      <a:cubicBezTo>
                        <a:pt x="366" y="1507"/>
                        <a:pt x="1485" y="388"/>
                        <a:pt x="2877" y="388"/>
                      </a:cubicBezTo>
                      <a:close/>
                      <a:moveTo>
                        <a:pt x="2877" y="0"/>
                      </a:moveTo>
                      <a:cubicBezTo>
                        <a:pt x="1279" y="0"/>
                        <a:pt x="1" y="1301"/>
                        <a:pt x="1" y="2899"/>
                      </a:cubicBezTo>
                      <a:cubicBezTo>
                        <a:pt x="1" y="4497"/>
                        <a:pt x="1279" y="5775"/>
                        <a:pt x="2877" y="5775"/>
                      </a:cubicBezTo>
                      <a:cubicBezTo>
                        <a:pt x="4475" y="5775"/>
                        <a:pt x="5753" y="4497"/>
                        <a:pt x="5753" y="2899"/>
                      </a:cubicBezTo>
                      <a:cubicBezTo>
                        <a:pt x="5753" y="1301"/>
                        <a:pt x="4475" y="0"/>
                        <a:pt x="287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5" name="Google Shape;1795;p20"/>
                <p:cNvSpPr/>
                <p:nvPr/>
              </p:nvSpPr>
              <p:spPr>
                <a:xfrm>
                  <a:off x="3526675" y="1544750"/>
                  <a:ext cx="93600" cy="93050"/>
                </a:xfrm>
                <a:custGeom>
                  <a:rect b="b" l="l" r="r" t="t"/>
                  <a:pathLst>
                    <a:path extrusionOk="0" h="3722" w="3744">
                      <a:moveTo>
                        <a:pt x="1872" y="0"/>
                      </a:moveTo>
                      <a:cubicBezTo>
                        <a:pt x="845" y="0"/>
                        <a:pt x="0" y="845"/>
                        <a:pt x="0" y="1872"/>
                      </a:cubicBezTo>
                      <a:cubicBezTo>
                        <a:pt x="0" y="2899"/>
                        <a:pt x="845" y="3721"/>
                        <a:pt x="1872" y="3721"/>
                      </a:cubicBezTo>
                      <a:cubicBezTo>
                        <a:pt x="2899" y="3721"/>
                        <a:pt x="3744" y="2899"/>
                        <a:pt x="3744" y="1872"/>
                      </a:cubicBezTo>
                      <a:cubicBezTo>
                        <a:pt x="3744" y="845"/>
                        <a:pt x="2899" y="0"/>
                        <a:pt x="187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6" name="Google Shape;1796;p20"/>
                <p:cNvSpPr/>
                <p:nvPr/>
              </p:nvSpPr>
              <p:spPr>
                <a:xfrm>
                  <a:off x="1930050" y="1563575"/>
                  <a:ext cx="106150" cy="106175"/>
                </a:xfrm>
                <a:custGeom>
                  <a:rect b="b" l="l" r="r" t="t"/>
                  <a:pathLst>
                    <a:path extrusionOk="0" h="4247" w="4246">
                      <a:moveTo>
                        <a:pt x="2123" y="1"/>
                      </a:moveTo>
                      <a:cubicBezTo>
                        <a:pt x="959" y="1"/>
                        <a:pt x="0" y="937"/>
                        <a:pt x="0" y="2123"/>
                      </a:cubicBezTo>
                      <a:cubicBezTo>
                        <a:pt x="0" y="3288"/>
                        <a:pt x="959" y="4246"/>
                        <a:pt x="2123" y="4246"/>
                      </a:cubicBezTo>
                      <a:cubicBezTo>
                        <a:pt x="3310" y="4246"/>
                        <a:pt x="4246" y="3288"/>
                        <a:pt x="4246" y="2123"/>
                      </a:cubicBezTo>
                      <a:cubicBezTo>
                        <a:pt x="4246" y="937"/>
                        <a:pt x="3310" y="1"/>
                        <a:pt x="21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7" name="Google Shape;1797;p20"/>
                <p:cNvSpPr/>
                <p:nvPr/>
              </p:nvSpPr>
              <p:spPr>
                <a:xfrm>
                  <a:off x="1621325" y="1563575"/>
                  <a:ext cx="106175" cy="106175"/>
                </a:xfrm>
                <a:custGeom>
                  <a:rect b="b" l="l" r="r" t="t"/>
                  <a:pathLst>
                    <a:path extrusionOk="0" h="4247" w="4247">
                      <a:moveTo>
                        <a:pt x="2123" y="1"/>
                      </a:moveTo>
                      <a:cubicBezTo>
                        <a:pt x="936" y="1"/>
                        <a:pt x="1" y="937"/>
                        <a:pt x="1" y="2123"/>
                      </a:cubicBezTo>
                      <a:cubicBezTo>
                        <a:pt x="1" y="3288"/>
                        <a:pt x="936" y="4246"/>
                        <a:pt x="2123" y="4246"/>
                      </a:cubicBezTo>
                      <a:cubicBezTo>
                        <a:pt x="3287" y="4246"/>
                        <a:pt x="4246" y="3288"/>
                        <a:pt x="4246" y="2123"/>
                      </a:cubicBezTo>
                      <a:cubicBezTo>
                        <a:pt x="4246" y="937"/>
                        <a:pt x="3287" y="1"/>
                        <a:pt x="21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8" name="Google Shape;1798;p20"/>
                <p:cNvSpPr/>
                <p:nvPr/>
              </p:nvSpPr>
              <p:spPr>
                <a:xfrm>
                  <a:off x="944550" y="1765575"/>
                  <a:ext cx="106175" cy="106175"/>
                </a:xfrm>
                <a:custGeom>
                  <a:rect b="b" l="l" r="r" t="t"/>
                  <a:pathLst>
                    <a:path extrusionOk="0" h="4247" w="4247">
                      <a:moveTo>
                        <a:pt x="2123" y="1"/>
                      </a:moveTo>
                      <a:cubicBezTo>
                        <a:pt x="959" y="1"/>
                        <a:pt x="1" y="960"/>
                        <a:pt x="1" y="2124"/>
                      </a:cubicBezTo>
                      <a:cubicBezTo>
                        <a:pt x="1" y="3311"/>
                        <a:pt x="959" y="4246"/>
                        <a:pt x="2123" y="4246"/>
                      </a:cubicBezTo>
                      <a:cubicBezTo>
                        <a:pt x="3310" y="4246"/>
                        <a:pt x="4246" y="3311"/>
                        <a:pt x="4246" y="2124"/>
                      </a:cubicBezTo>
                      <a:cubicBezTo>
                        <a:pt x="4246" y="960"/>
                        <a:pt x="3310" y="1"/>
                        <a:pt x="21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9" name="Google Shape;1799;p20"/>
                <p:cNvSpPr/>
                <p:nvPr/>
              </p:nvSpPr>
              <p:spPr>
                <a:xfrm>
                  <a:off x="-572625" y="2889150"/>
                  <a:ext cx="106150" cy="106150"/>
                </a:xfrm>
                <a:custGeom>
                  <a:rect b="b" l="l" r="r" t="t"/>
                  <a:pathLst>
                    <a:path extrusionOk="0" h="4246" w="4246">
                      <a:moveTo>
                        <a:pt x="2123" y="0"/>
                      </a:moveTo>
                      <a:cubicBezTo>
                        <a:pt x="959" y="0"/>
                        <a:pt x="0" y="936"/>
                        <a:pt x="0" y="2123"/>
                      </a:cubicBezTo>
                      <a:cubicBezTo>
                        <a:pt x="0" y="3287"/>
                        <a:pt x="959" y="4246"/>
                        <a:pt x="2123" y="4246"/>
                      </a:cubicBezTo>
                      <a:cubicBezTo>
                        <a:pt x="3287" y="4246"/>
                        <a:pt x="4246" y="3287"/>
                        <a:pt x="4246" y="2123"/>
                      </a:cubicBezTo>
                      <a:cubicBezTo>
                        <a:pt x="4246" y="936"/>
                        <a:pt x="3287" y="0"/>
                        <a:pt x="2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0" name="Google Shape;1800;p20"/>
                <p:cNvSpPr/>
                <p:nvPr/>
              </p:nvSpPr>
              <p:spPr>
                <a:xfrm>
                  <a:off x="3168300" y="1186975"/>
                  <a:ext cx="72500" cy="73050"/>
                </a:xfrm>
                <a:custGeom>
                  <a:rect b="b" l="l" r="r" t="t"/>
                  <a:pathLst>
                    <a:path extrusionOk="0" h="2922" w="2900">
                      <a:moveTo>
                        <a:pt x="1462" y="0"/>
                      </a:moveTo>
                      <a:cubicBezTo>
                        <a:pt x="640" y="0"/>
                        <a:pt x="1" y="639"/>
                        <a:pt x="1" y="1461"/>
                      </a:cubicBezTo>
                      <a:cubicBezTo>
                        <a:pt x="1" y="2260"/>
                        <a:pt x="640" y="2922"/>
                        <a:pt x="1462" y="2922"/>
                      </a:cubicBezTo>
                      <a:cubicBezTo>
                        <a:pt x="2261" y="2922"/>
                        <a:pt x="2900" y="2260"/>
                        <a:pt x="2900" y="1461"/>
                      </a:cubicBezTo>
                      <a:cubicBezTo>
                        <a:pt x="2900" y="639"/>
                        <a:pt x="2261" y="0"/>
                        <a:pt x="146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1" name="Google Shape;1801;p20"/>
                <p:cNvSpPr/>
                <p:nvPr/>
              </p:nvSpPr>
              <p:spPr>
                <a:xfrm>
                  <a:off x="1238425" y="1362725"/>
                  <a:ext cx="73075" cy="73050"/>
                </a:xfrm>
                <a:custGeom>
                  <a:rect b="b" l="l" r="r" t="t"/>
                  <a:pathLst>
                    <a:path extrusionOk="0" h="2922" w="2923">
                      <a:moveTo>
                        <a:pt x="1462" y="0"/>
                      </a:moveTo>
                      <a:cubicBezTo>
                        <a:pt x="640" y="0"/>
                        <a:pt x="1" y="662"/>
                        <a:pt x="1" y="1461"/>
                      </a:cubicBezTo>
                      <a:cubicBezTo>
                        <a:pt x="1" y="2260"/>
                        <a:pt x="640" y="2922"/>
                        <a:pt x="1462" y="2922"/>
                      </a:cubicBezTo>
                      <a:cubicBezTo>
                        <a:pt x="2260" y="2922"/>
                        <a:pt x="2922" y="2260"/>
                        <a:pt x="2922" y="1461"/>
                      </a:cubicBezTo>
                      <a:cubicBezTo>
                        <a:pt x="2922" y="662"/>
                        <a:pt x="2260" y="0"/>
                        <a:pt x="146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2" name="Google Shape;1802;p20"/>
                <p:cNvSpPr/>
                <p:nvPr/>
              </p:nvSpPr>
              <p:spPr>
                <a:xfrm>
                  <a:off x="2281550" y="832600"/>
                  <a:ext cx="2995850" cy="9725"/>
                </a:xfrm>
                <a:custGeom>
                  <a:rect b="b" l="l" r="r" t="t"/>
                  <a:pathLst>
                    <a:path extrusionOk="0" h="389" w="119834">
                      <a:moveTo>
                        <a:pt x="183" y="1"/>
                      </a:moveTo>
                      <a:cubicBezTo>
                        <a:pt x="69" y="1"/>
                        <a:pt x="0" y="92"/>
                        <a:pt x="0" y="183"/>
                      </a:cubicBezTo>
                      <a:cubicBezTo>
                        <a:pt x="0" y="297"/>
                        <a:pt x="69" y="389"/>
                        <a:pt x="183" y="389"/>
                      </a:cubicBezTo>
                      <a:lnTo>
                        <a:pt x="119628" y="389"/>
                      </a:lnTo>
                      <a:cubicBezTo>
                        <a:pt x="119742" y="389"/>
                        <a:pt x="119833" y="297"/>
                        <a:pt x="119833" y="183"/>
                      </a:cubicBezTo>
                      <a:cubicBezTo>
                        <a:pt x="119833" y="92"/>
                        <a:pt x="119742" y="1"/>
                        <a:pt x="11962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3" name="Google Shape;1803;p20"/>
                <p:cNvSpPr/>
                <p:nvPr/>
              </p:nvSpPr>
              <p:spPr>
                <a:xfrm>
                  <a:off x="2222775" y="800650"/>
                  <a:ext cx="73075" cy="73050"/>
                </a:xfrm>
                <a:custGeom>
                  <a:rect b="b" l="l" r="r" t="t"/>
                  <a:pathLst>
                    <a:path extrusionOk="0" h="2922" w="2923">
                      <a:moveTo>
                        <a:pt x="1461" y="0"/>
                      </a:moveTo>
                      <a:cubicBezTo>
                        <a:pt x="640" y="0"/>
                        <a:pt x="0" y="662"/>
                        <a:pt x="0" y="1461"/>
                      </a:cubicBezTo>
                      <a:cubicBezTo>
                        <a:pt x="0" y="2283"/>
                        <a:pt x="640" y="2922"/>
                        <a:pt x="1461" y="2922"/>
                      </a:cubicBezTo>
                      <a:cubicBezTo>
                        <a:pt x="2260" y="2922"/>
                        <a:pt x="2922" y="2283"/>
                        <a:pt x="2922" y="1461"/>
                      </a:cubicBezTo>
                      <a:cubicBezTo>
                        <a:pt x="2922" y="662"/>
                        <a:pt x="2260" y="0"/>
                        <a:pt x="14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4" name="Google Shape;1804;p20"/>
                <p:cNvSpPr/>
                <p:nvPr/>
              </p:nvSpPr>
              <p:spPr>
                <a:xfrm>
                  <a:off x="5235725" y="800650"/>
                  <a:ext cx="73050" cy="73050"/>
                </a:xfrm>
                <a:custGeom>
                  <a:rect b="b" l="l" r="r" t="t"/>
                  <a:pathLst>
                    <a:path extrusionOk="0" h="2922" w="2922">
                      <a:moveTo>
                        <a:pt x="1461" y="0"/>
                      </a:moveTo>
                      <a:cubicBezTo>
                        <a:pt x="662" y="0"/>
                        <a:pt x="0" y="662"/>
                        <a:pt x="0" y="1461"/>
                      </a:cubicBezTo>
                      <a:cubicBezTo>
                        <a:pt x="0" y="2283"/>
                        <a:pt x="662" y="2922"/>
                        <a:pt x="1461" y="2922"/>
                      </a:cubicBezTo>
                      <a:cubicBezTo>
                        <a:pt x="2283" y="2922"/>
                        <a:pt x="2922" y="2283"/>
                        <a:pt x="2922" y="1461"/>
                      </a:cubicBezTo>
                      <a:cubicBezTo>
                        <a:pt x="2922" y="662"/>
                        <a:pt x="2283" y="0"/>
                        <a:pt x="14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5" name="Google Shape;1805;p20"/>
                <p:cNvSpPr/>
                <p:nvPr/>
              </p:nvSpPr>
              <p:spPr>
                <a:xfrm>
                  <a:off x="5732175" y="319450"/>
                  <a:ext cx="1118450" cy="1117475"/>
                </a:xfrm>
                <a:custGeom>
                  <a:rect b="b" l="l" r="r" t="t"/>
                  <a:pathLst>
                    <a:path extrusionOk="0" h="44699" w="44738">
                      <a:moveTo>
                        <a:pt x="44532" y="1"/>
                      </a:moveTo>
                      <a:cubicBezTo>
                        <a:pt x="44481" y="1"/>
                        <a:pt x="44430" y="18"/>
                        <a:pt x="44395" y="52"/>
                      </a:cubicBezTo>
                      <a:lnTo>
                        <a:pt x="91" y="44356"/>
                      </a:lnTo>
                      <a:cubicBezTo>
                        <a:pt x="0" y="44447"/>
                        <a:pt x="0" y="44562"/>
                        <a:pt x="91" y="44630"/>
                      </a:cubicBezTo>
                      <a:cubicBezTo>
                        <a:pt x="114" y="44676"/>
                        <a:pt x="160" y="44699"/>
                        <a:pt x="228" y="44699"/>
                      </a:cubicBezTo>
                      <a:cubicBezTo>
                        <a:pt x="274" y="44699"/>
                        <a:pt x="320" y="44676"/>
                        <a:pt x="342" y="44630"/>
                      </a:cubicBezTo>
                      <a:lnTo>
                        <a:pt x="44669" y="326"/>
                      </a:lnTo>
                      <a:cubicBezTo>
                        <a:pt x="44738" y="258"/>
                        <a:pt x="44738" y="121"/>
                        <a:pt x="44669" y="52"/>
                      </a:cubicBezTo>
                      <a:cubicBezTo>
                        <a:pt x="44635" y="18"/>
                        <a:pt x="44584" y="1"/>
                        <a:pt x="445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6" name="Google Shape;1806;p20"/>
                <p:cNvSpPr/>
                <p:nvPr/>
              </p:nvSpPr>
              <p:spPr>
                <a:xfrm>
                  <a:off x="5870250" y="381100"/>
                  <a:ext cx="1118475" cy="1117450"/>
                </a:xfrm>
                <a:custGeom>
                  <a:rect b="b" l="l" r="r" t="t"/>
                  <a:pathLst>
                    <a:path extrusionOk="0" h="44698" w="44739">
                      <a:moveTo>
                        <a:pt x="44522" y="0"/>
                      </a:moveTo>
                      <a:cubicBezTo>
                        <a:pt x="44476" y="0"/>
                        <a:pt x="44430" y="17"/>
                        <a:pt x="44396" y="51"/>
                      </a:cubicBezTo>
                      <a:lnTo>
                        <a:pt x="69" y="44378"/>
                      </a:lnTo>
                      <a:cubicBezTo>
                        <a:pt x="1" y="44447"/>
                        <a:pt x="1" y="44561"/>
                        <a:pt x="69" y="44629"/>
                      </a:cubicBezTo>
                      <a:cubicBezTo>
                        <a:pt x="115" y="44675"/>
                        <a:pt x="161" y="44698"/>
                        <a:pt x="206" y="44698"/>
                      </a:cubicBezTo>
                      <a:cubicBezTo>
                        <a:pt x="252" y="44698"/>
                        <a:pt x="298" y="44675"/>
                        <a:pt x="343" y="44629"/>
                      </a:cubicBezTo>
                      <a:lnTo>
                        <a:pt x="44647" y="325"/>
                      </a:lnTo>
                      <a:cubicBezTo>
                        <a:pt x="44738" y="257"/>
                        <a:pt x="44738" y="120"/>
                        <a:pt x="44647" y="51"/>
                      </a:cubicBezTo>
                      <a:cubicBezTo>
                        <a:pt x="44613" y="17"/>
                        <a:pt x="44567" y="0"/>
                        <a:pt x="445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7" name="Google Shape;1807;p20"/>
                <p:cNvSpPr/>
                <p:nvPr/>
              </p:nvSpPr>
              <p:spPr>
                <a:xfrm>
                  <a:off x="4775775" y="1974875"/>
                  <a:ext cx="2300825" cy="706600"/>
                </a:xfrm>
                <a:custGeom>
                  <a:rect b="b" l="l" r="r" t="t"/>
                  <a:pathLst>
                    <a:path extrusionOk="0" h="28264" w="92033">
                      <a:moveTo>
                        <a:pt x="206" y="0"/>
                      </a:moveTo>
                      <a:cubicBezTo>
                        <a:pt x="155" y="0"/>
                        <a:pt x="104" y="17"/>
                        <a:pt x="69" y="51"/>
                      </a:cubicBezTo>
                      <a:cubicBezTo>
                        <a:pt x="1" y="120"/>
                        <a:pt x="1" y="234"/>
                        <a:pt x="69" y="325"/>
                      </a:cubicBezTo>
                      <a:lnTo>
                        <a:pt x="28007" y="28263"/>
                      </a:lnTo>
                      <a:lnTo>
                        <a:pt x="91850" y="28263"/>
                      </a:lnTo>
                      <a:cubicBezTo>
                        <a:pt x="91941" y="28263"/>
                        <a:pt x="92032" y="28172"/>
                        <a:pt x="92032" y="28058"/>
                      </a:cubicBezTo>
                      <a:cubicBezTo>
                        <a:pt x="92032" y="27967"/>
                        <a:pt x="91941" y="27875"/>
                        <a:pt x="91850" y="27875"/>
                      </a:cubicBezTo>
                      <a:lnTo>
                        <a:pt x="28167" y="27875"/>
                      </a:lnTo>
                      <a:lnTo>
                        <a:pt x="343" y="51"/>
                      </a:lnTo>
                      <a:cubicBezTo>
                        <a:pt x="309" y="17"/>
                        <a:pt x="258" y="0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8" name="Google Shape;1808;p20"/>
                <p:cNvSpPr/>
                <p:nvPr/>
              </p:nvSpPr>
              <p:spPr>
                <a:xfrm>
                  <a:off x="3518100" y="2023500"/>
                  <a:ext cx="149550" cy="93050"/>
                </a:xfrm>
                <a:custGeom>
                  <a:rect b="b" l="l" r="r" t="t"/>
                  <a:pathLst>
                    <a:path extrusionOk="0" h="3722" w="5982">
                      <a:moveTo>
                        <a:pt x="1" y="1"/>
                      </a:moveTo>
                      <a:lnTo>
                        <a:pt x="3607" y="3721"/>
                      </a:lnTo>
                      <a:lnTo>
                        <a:pt x="5981" y="3721"/>
                      </a:lnTo>
                      <a:lnTo>
                        <a:pt x="239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9" name="Google Shape;1809;p20"/>
                <p:cNvSpPr/>
                <p:nvPr/>
              </p:nvSpPr>
              <p:spPr>
                <a:xfrm>
                  <a:off x="3630525" y="2023500"/>
                  <a:ext cx="148950" cy="93050"/>
                </a:xfrm>
                <a:custGeom>
                  <a:rect b="b" l="l" r="r" t="t"/>
                  <a:pathLst>
                    <a:path extrusionOk="0" h="3722" w="5958">
                      <a:moveTo>
                        <a:pt x="0" y="1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0" name="Google Shape;1810;p20"/>
                <p:cNvSpPr/>
                <p:nvPr/>
              </p:nvSpPr>
              <p:spPr>
                <a:xfrm>
                  <a:off x="3742375" y="2023500"/>
                  <a:ext cx="149525" cy="93050"/>
                </a:xfrm>
                <a:custGeom>
                  <a:rect b="b" l="l" r="r" t="t"/>
                  <a:pathLst>
                    <a:path extrusionOk="0" h="3722" w="5981">
                      <a:moveTo>
                        <a:pt x="0" y="1"/>
                      </a:moveTo>
                      <a:lnTo>
                        <a:pt x="3584" y="3721"/>
                      </a:lnTo>
                      <a:lnTo>
                        <a:pt x="5980" y="3721"/>
                      </a:lnTo>
                      <a:lnTo>
                        <a:pt x="23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1" name="Google Shape;1811;p20"/>
                <p:cNvSpPr/>
                <p:nvPr/>
              </p:nvSpPr>
              <p:spPr>
                <a:xfrm>
                  <a:off x="3854775" y="2023500"/>
                  <a:ext cx="148975" cy="93050"/>
                </a:xfrm>
                <a:custGeom>
                  <a:rect b="b" l="l" r="r" t="t"/>
                  <a:pathLst>
                    <a:path extrusionOk="0" h="3722" w="5959">
                      <a:moveTo>
                        <a:pt x="1" y="1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2" name="Google Shape;1812;p20"/>
                <p:cNvSpPr/>
                <p:nvPr/>
              </p:nvSpPr>
              <p:spPr>
                <a:xfrm>
                  <a:off x="3966625" y="2023500"/>
                  <a:ext cx="148950" cy="93050"/>
                </a:xfrm>
                <a:custGeom>
                  <a:rect b="b" l="l" r="r" t="t"/>
                  <a:pathLst>
                    <a:path extrusionOk="0" h="3722" w="5958">
                      <a:moveTo>
                        <a:pt x="1" y="1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3" name="Google Shape;1813;p20"/>
                <p:cNvSpPr/>
                <p:nvPr/>
              </p:nvSpPr>
              <p:spPr>
                <a:xfrm>
                  <a:off x="4078475" y="2023500"/>
                  <a:ext cx="149525" cy="93050"/>
                </a:xfrm>
                <a:custGeom>
                  <a:rect b="b" l="l" r="r" t="t"/>
                  <a:pathLst>
                    <a:path extrusionOk="0" h="3722" w="5981">
                      <a:moveTo>
                        <a:pt x="0" y="1"/>
                      </a:moveTo>
                      <a:lnTo>
                        <a:pt x="3607" y="3721"/>
                      </a:lnTo>
                      <a:lnTo>
                        <a:pt x="5981" y="3721"/>
                      </a:lnTo>
                      <a:lnTo>
                        <a:pt x="239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4" name="Google Shape;1814;p20"/>
                <p:cNvSpPr/>
                <p:nvPr/>
              </p:nvSpPr>
              <p:spPr>
                <a:xfrm>
                  <a:off x="4190875" y="2023500"/>
                  <a:ext cx="148975" cy="93050"/>
                </a:xfrm>
                <a:custGeom>
                  <a:rect b="b" l="l" r="r" t="t"/>
                  <a:pathLst>
                    <a:path extrusionOk="0" h="3722" w="5959">
                      <a:moveTo>
                        <a:pt x="1" y="1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5" name="Google Shape;1815;p20"/>
                <p:cNvSpPr/>
                <p:nvPr/>
              </p:nvSpPr>
              <p:spPr>
                <a:xfrm>
                  <a:off x="4302725" y="2023500"/>
                  <a:ext cx="149525" cy="93050"/>
                </a:xfrm>
                <a:custGeom>
                  <a:rect b="b" l="l" r="r" t="t"/>
                  <a:pathLst>
                    <a:path extrusionOk="0" h="3722" w="5981">
                      <a:moveTo>
                        <a:pt x="1" y="1"/>
                      </a:moveTo>
                      <a:lnTo>
                        <a:pt x="3584" y="3721"/>
                      </a:lnTo>
                      <a:lnTo>
                        <a:pt x="5981" y="3721"/>
                      </a:lnTo>
                      <a:lnTo>
                        <a:pt x="23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6" name="Google Shape;1816;p20"/>
                <p:cNvSpPr/>
                <p:nvPr/>
              </p:nvSpPr>
              <p:spPr>
                <a:xfrm>
                  <a:off x="2718075" y="2800150"/>
                  <a:ext cx="276800" cy="172925"/>
                </a:xfrm>
                <a:custGeom>
                  <a:rect b="b" l="l" r="r" t="t"/>
                  <a:pathLst>
                    <a:path extrusionOk="0" h="6917" w="11072">
                      <a:moveTo>
                        <a:pt x="1" y="0"/>
                      </a:moveTo>
                      <a:lnTo>
                        <a:pt x="6666" y="6916"/>
                      </a:lnTo>
                      <a:lnTo>
                        <a:pt x="11071" y="6916"/>
                      </a:lnTo>
                      <a:lnTo>
                        <a:pt x="44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7" name="Google Shape;1817;p20"/>
                <p:cNvSpPr/>
                <p:nvPr/>
              </p:nvSpPr>
              <p:spPr>
                <a:xfrm>
                  <a:off x="2925800" y="28001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0" y="0"/>
                      </a:moveTo>
                      <a:lnTo>
                        <a:pt x="6665" y="6916"/>
                      </a:lnTo>
                      <a:lnTo>
                        <a:pt x="11070" y="6916"/>
                      </a:lnTo>
                      <a:lnTo>
                        <a:pt x="440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8" name="Google Shape;1818;p20"/>
                <p:cNvSpPr/>
                <p:nvPr/>
              </p:nvSpPr>
              <p:spPr>
                <a:xfrm>
                  <a:off x="3133500" y="28001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1" y="0"/>
                      </a:moveTo>
                      <a:lnTo>
                        <a:pt x="6666" y="6916"/>
                      </a:lnTo>
                      <a:lnTo>
                        <a:pt x="11071" y="6916"/>
                      </a:lnTo>
                      <a:lnTo>
                        <a:pt x="442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9" name="Google Shape;1819;p20"/>
                <p:cNvSpPr/>
                <p:nvPr/>
              </p:nvSpPr>
              <p:spPr>
                <a:xfrm>
                  <a:off x="3341775" y="2800150"/>
                  <a:ext cx="276800" cy="172925"/>
                </a:xfrm>
                <a:custGeom>
                  <a:rect b="b" l="l" r="r" t="t"/>
                  <a:pathLst>
                    <a:path extrusionOk="0" h="6917" w="11072">
                      <a:moveTo>
                        <a:pt x="1" y="0"/>
                      </a:moveTo>
                      <a:lnTo>
                        <a:pt x="6643" y="6916"/>
                      </a:lnTo>
                      <a:lnTo>
                        <a:pt x="11071" y="6916"/>
                      </a:lnTo>
                      <a:lnTo>
                        <a:pt x="44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0" name="Google Shape;1820;p20"/>
                <p:cNvSpPr/>
                <p:nvPr/>
              </p:nvSpPr>
              <p:spPr>
                <a:xfrm>
                  <a:off x="3549500" y="28001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0" y="0"/>
                      </a:moveTo>
                      <a:lnTo>
                        <a:pt x="6665" y="6916"/>
                      </a:lnTo>
                      <a:lnTo>
                        <a:pt x="11071" y="6916"/>
                      </a:lnTo>
                      <a:lnTo>
                        <a:pt x="44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1" name="Google Shape;1821;p20"/>
                <p:cNvSpPr/>
                <p:nvPr/>
              </p:nvSpPr>
              <p:spPr>
                <a:xfrm>
                  <a:off x="3757200" y="28001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1" y="0"/>
                      </a:moveTo>
                      <a:lnTo>
                        <a:pt x="6666" y="6916"/>
                      </a:lnTo>
                      <a:lnTo>
                        <a:pt x="11071" y="6916"/>
                      </a:lnTo>
                      <a:lnTo>
                        <a:pt x="44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2" name="Google Shape;1822;p20"/>
                <p:cNvSpPr/>
                <p:nvPr/>
              </p:nvSpPr>
              <p:spPr>
                <a:xfrm>
                  <a:off x="6113925" y="4354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6665" y="0"/>
                      </a:moveTo>
                      <a:lnTo>
                        <a:pt x="0" y="6916"/>
                      </a:lnTo>
                      <a:lnTo>
                        <a:pt x="4428" y="6916"/>
                      </a:lnTo>
                      <a:lnTo>
                        <a:pt x="1107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3" name="Google Shape;1823;p20"/>
                <p:cNvSpPr/>
                <p:nvPr/>
              </p:nvSpPr>
              <p:spPr>
                <a:xfrm>
                  <a:off x="5906200" y="435450"/>
                  <a:ext cx="276800" cy="172925"/>
                </a:xfrm>
                <a:custGeom>
                  <a:rect b="b" l="l" r="r" t="t"/>
                  <a:pathLst>
                    <a:path extrusionOk="0" h="6917" w="11072">
                      <a:moveTo>
                        <a:pt x="6666" y="0"/>
                      </a:moveTo>
                      <a:lnTo>
                        <a:pt x="1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4" name="Google Shape;1824;p20"/>
                <p:cNvSpPr/>
                <p:nvPr/>
              </p:nvSpPr>
              <p:spPr>
                <a:xfrm>
                  <a:off x="5698500" y="4354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6643" y="0"/>
                      </a:moveTo>
                      <a:lnTo>
                        <a:pt x="0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5" name="Google Shape;1825;p20"/>
                <p:cNvSpPr/>
                <p:nvPr/>
              </p:nvSpPr>
              <p:spPr>
                <a:xfrm>
                  <a:off x="5490225" y="4354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6665" y="0"/>
                      </a:moveTo>
                      <a:lnTo>
                        <a:pt x="0" y="6916"/>
                      </a:lnTo>
                      <a:lnTo>
                        <a:pt x="4428" y="6916"/>
                      </a:lnTo>
                      <a:lnTo>
                        <a:pt x="1107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6" name="Google Shape;1826;p20"/>
                <p:cNvSpPr/>
                <p:nvPr/>
              </p:nvSpPr>
              <p:spPr>
                <a:xfrm>
                  <a:off x="5282500" y="4354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6666" y="0"/>
                      </a:moveTo>
                      <a:lnTo>
                        <a:pt x="1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7" name="Google Shape;1827;p20"/>
                <p:cNvSpPr/>
                <p:nvPr/>
              </p:nvSpPr>
              <p:spPr>
                <a:xfrm>
                  <a:off x="5074800" y="4354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6665" y="0"/>
                      </a:moveTo>
                      <a:lnTo>
                        <a:pt x="0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8" name="Google Shape;1828;p20"/>
                <p:cNvSpPr/>
                <p:nvPr/>
              </p:nvSpPr>
              <p:spPr>
                <a:xfrm>
                  <a:off x="4867075" y="435450"/>
                  <a:ext cx="276800" cy="172925"/>
                </a:xfrm>
                <a:custGeom>
                  <a:rect b="b" l="l" r="r" t="t"/>
                  <a:pathLst>
                    <a:path extrusionOk="0" h="6917" w="11072">
                      <a:moveTo>
                        <a:pt x="6643" y="0"/>
                      </a:moveTo>
                      <a:lnTo>
                        <a:pt x="1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9" name="Google Shape;1829;p20"/>
                <p:cNvSpPr/>
                <p:nvPr/>
              </p:nvSpPr>
              <p:spPr>
                <a:xfrm>
                  <a:off x="4658800" y="4354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6666" y="0"/>
                      </a:moveTo>
                      <a:lnTo>
                        <a:pt x="1" y="6916"/>
                      </a:lnTo>
                      <a:lnTo>
                        <a:pt x="4429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0" name="Google Shape;1830;p20"/>
                <p:cNvSpPr/>
                <p:nvPr/>
              </p:nvSpPr>
              <p:spPr>
                <a:xfrm>
                  <a:off x="4853400" y="927325"/>
                  <a:ext cx="143250" cy="155250"/>
                </a:xfrm>
                <a:custGeom>
                  <a:rect b="b" l="l" r="r" t="t"/>
                  <a:pathLst>
                    <a:path extrusionOk="0" h="6210" w="5730">
                      <a:moveTo>
                        <a:pt x="0" y="1"/>
                      </a:moveTo>
                      <a:lnTo>
                        <a:pt x="3492" y="3265"/>
                      </a:lnTo>
                      <a:lnTo>
                        <a:pt x="365" y="6209"/>
                      </a:lnTo>
                      <a:lnTo>
                        <a:pt x="2602" y="6209"/>
                      </a:lnTo>
                      <a:lnTo>
                        <a:pt x="5729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1" name="Google Shape;1831;p20"/>
                <p:cNvSpPr/>
                <p:nvPr/>
              </p:nvSpPr>
              <p:spPr>
                <a:xfrm>
                  <a:off x="4940700" y="927325"/>
                  <a:ext cx="143825" cy="155250"/>
                </a:xfrm>
                <a:custGeom>
                  <a:rect b="b" l="l" r="r" t="t"/>
                  <a:pathLst>
                    <a:path extrusionOk="0" h="6210" w="5753">
                      <a:moveTo>
                        <a:pt x="0" y="1"/>
                      </a:moveTo>
                      <a:lnTo>
                        <a:pt x="3493" y="3265"/>
                      </a:lnTo>
                      <a:lnTo>
                        <a:pt x="366" y="6209"/>
                      </a:lnTo>
                      <a:lnTo>
                        <a:pt x="2602" y="6209"/>
                      </a:lnTo>
                      <a:lnTo>
                        <a:pt x="5752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2" name="Google Shape;1832;p20"/>
                <p:cNvSpPr/>
                <p:nvPr/>
              </p:nvSpPr>
              <p:spPr>
                <a:xfrm>
                  <a:off x="5028000" y="927325"/>
                  <a:ext cx="143825" cy="155250"/>
                </a:xfrm>
                <a:custGeom>
                  <a:rect b="b" l="l" r="r" t="t"/>
                  <a:pathLst>
                    <a:path extrusionOk="0" h="6210" w="5753">
                      <a:moveTo>
                        <a:pt x="1" y="1"/>
                      </a:moveTo>
                      <a:lnTo>
                        <a:pt x="3516" y="3265"/>
                      </a:lnTo>
                      <a:lnTo>
                        <a:pt x="366" y="6209"/>
                      </a:lnTo>
                      <a:lnTo>
                        <a:pt x="2603" y="6209"/>
                      </a:lnTo>
                      <a:lnTo>
                        <a:pt x="5753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3" name="Google Shape;1833;p20"/>
                <p:cNvSpPr/>
                <p:nvPr/>
              </p:nvSpPr>
              <p:spPr>
                <a:xfrm>
                  <a:off x="5115300" y="927325"/>
                  <a:ext cx="143825" cy="155250"/>
                </a:xfrm>
                <a:custGeom>
                  <a:rect b="b" l="l" r="r" t="t"/>
                  <a:pathLst>
                    <a:path extrusionOk="0" h="6210" w="5753">
                      <a:moveTo>
                        <a:pt x="1" y="1"/>
                      </a:moveTo>
                      <a:lnTo>
                        <a:pt x="3516" y="3265"/>
                      </a:lnTo>
                      <a:lnTo>
                        <a:pt x="366" y="6209"/>
                      </a:lnTo>
                      <a:lnTo>
                        <a:pt x="2626" y="6209"/>
                      </a:lnTo>
                      <a:lnTo>
                        <a:pt x="5753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4" name="Google Shape;1834;p20"/>
                <p:cNvSpPr/>
                <p:nvPr/>
              </p:nvSpPr>
              <p:spPr>
                <a:xfrm>
                  <a:off x="5202625" y="927325"/>
                  <a:ext cx="143825" cy="155250"/>
                </a:xfrm>
                <a:custGeom>
                  <a:rect b="b" l="l" r="r" t="t"/>
                  <a:pathLst>
                    <a:path extrusionOk="0" h="6210" w="5753">
                      <a:moveTo>
                        <a:pt x="0" y="1"/>
                      </a:moveTo>
                      <a:lnTo>
                        <a:pt x="3515" y="3265"/>
                      </a:lnTo>
                      <a:lnTo>
                        <a:pt x="388" y="6209"/>
                      </a:lnTo>
                      <a:lnTo>
                        <a:pt x="2625" y="6209"/>
                      </a:lnTo>
                      <a:lnTo>
                        <a:pt x="5752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5" name="Google Shape;1835;p20"/>
                <p:cNvSpPr/>
                <p:nvPr/>
              </p:nvSpPr>
              <p:spPr>
                <a:xfrm>
                  <a:off x="5289925" y="927325"/>
                  <a:ext cx="143825" cy="155250"/>
                </a:xfrm>
                <a:custGeom>
                  <a:rect b="b" l="l" r="r" t="t"/>
                  <a:pathLst>
                    <a:path extrusionOk="0" h="6210" w="5753">
                      <a:moveTo>
                        <a:pt x="0" y="1"/>
                      </a:moveTo>
                      <a:lnTo>
                        <a:pt x="3516" y="3265"/>
                      </a:lnTo>
                      <a:lnTo>
                        <a:pt x="388" y="6209"/>
                      </a:lnTo>
                      <a:lnTo>
                        <a:pt x="2625" y="6209"/>
                      </a:lnTo>
                      <a:lnTo>
                        <a:pt x="5752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6" name="Google Shape;1836;p20"/>
                <p:cNvSpPr/>
                <p:nvPr/>
              </p:nvSpPr>
              <p:spPr>
                <a:xfrm>
                  <a:off x="5377225" y="927325"/>
                  <a:ext cx="143825" cy="155250"/>
                </a:xfrm>
                <a:custGeom>
                  <a:rect b="b" l="l" r="r" t="t"/>
                  <a:pathLst>
                    <a:path extrusionOk="0" h="6210" w="5753">
                      <a:moveTo>
                        <a:pt x="1" y="1"/>
                      </a:moveTo>
                      <a:lnTo>
                        <a:pt x="3516" y="3265"/>
                      </a:lnTo>
                      <a:lnTo>
                        <a:pt x="389" y="6209"/>
                      </a:lnTo>
                      <a:lnTo>
                        <a:pt x="2626" y="6209"/>
                      </a:lnTo>
                      <a:lnTo>
                        <a:pt x="5753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7" name="Google Shape;1837;p20"/>
                <p:cNvSpPr/>
                <p:nvPr/>
              </p:nvSpPr>
              <p:spPr>
                <a:xfrm>
                  <a:off x="5465100" y="927325"/>
                  <a:ext cx="143250" cy="155250"/>
                </a:xfrm>
                <a:custGeom>
                  <a:rect b="b" l="l" r="r" t="t"/>
                  <a:pathLst>
                    <a:path extrusionOk="0" h="6210" w="5730">
                      <a:moveTo>
                        <a:pt x="1" y="1"/>
                      </a:moveTo>
                      <a:lnTo>
                        <a:pt x="3493" y="3265"/>
                      </a:lnTo>
                      <a:lnTo>
                        <a:pt x="366" y="6209"/>
                      </a:lnTo>
                      <a:lnTo>
                        <a:pt x="2603" y="6209"/>
                      </a:lnTo>
                      <a:lnTo>
                        <a:pt x="5730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8" name="Google Shape;1838;p20"/>
                <p:cNvSpPr/>
                <p:nvPr/>
              </p:nvSpPr>
              <p:spPr>
                <a:xfrm>
                  <a:off x="5552425" y="927325"/>
                  <a:ext cx="143250" cy="155250"/>
                </a:xfrm>
                <a:custGeom>
                  <a:rect b="b" l="l" r="r" t="t"/>
                  <a:pathLst>
                    <a:path extrusionOk="0" h="6210" w="5730">
                      <a:moveTo>
                        <a:pt x="0" y="1"/>
                      </a:moveTo>
                      <a:lnTo>
                        <a:pt x="3492" y="3265"/>
                      </a:lnTo>
                      <a:lnTo>
                        <a:pt x="365" y="6209"/>
                      </a:lnTo>
                      <a:lnTo>
                        <a:pt x="2602" y="6209"/>
                      </a:lnTo>
                      <a:lnTo>
                        <a:pt x="5729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9" name="Google Shape;1839;p20"/>
                <p:cNvSpPr/>
                <p:nvPr/>
              </p:nvSpPr>
              <p:spPr>
                <a:xfrm>
                  <a:off x="5639725" y="927325"/>
                  <a:ext cx="143825" cy="155250"/>
                </a:xfrm>
                <a:custGeom>
                  <a:rect b="b" l="l" r="r" t="t"/>
                  <a:pathLst>
                    <a:path extrusionOk="0" h="6210" w="5753">
                      <a:moveTo>
                        <a:pt x="0" y="1"/>
                      </a:moveTo>
                      <a:lnTo>
                        <a:pt x="3493" y="3265"/>
                      </a:lnTo>
                      <a:lnTo>
                        <a:pt x="366" y="6209"/>
                      </a:lnTo>
                      <a:lnTo>
                        <a:pt x="2602" y="6209"/>
                      </a:lnTo>
                      <a:lnTo>
                        <a:pt x="5752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0" name="Google Shape;1840;p20"/>
                <p:cNvSpPr/>
                <p:nvPr/>
              </p:nvSpPr>
              <p:spPr>
                <a:xfrm>
                  <a:off x="5727025" y="927325"/>
                  <a:ext cx="143825" cy="155250"/>
                </a:xfrm>
                <a:custGeom>
                  <a:rect b="b" l="l" r="r" t="t"/>
                  <a:pathLst>
                    <a:path extrusionOk="0" h="6210" w="5753">
                      <a:moveTo>
                        <a:pt x="1" y="1"/>
                      </a:moveTo>
                      <a:lnTo>
                        <a:pt x="3516" y="3265"/>
                      </a:lnTo>
                      <a:lnTo>
                        <a:pt x="366" y="6209"/>
                      </a:lnTo>
                      <a:lnTo>
                        <a:pt x="2603" y="6209"/>
                      </a:lnTo>
                      <a:lnTo>
                        <a:pt x="5753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1841" name="Google Shape;1841;p20"/>
              <p:cNvCxnSpPr/>
              <p:nvPr/>
            </p:nvCxnSpPr>
            <p:spPr>
              <a:xfrm>
                <a:off x="7315575" y="705500"/>
                <a:ext cx="1963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842" name="Google Shape;1842;p20"/>
            <p:cNvSpPr/>
            <p:nvPr/>
          </p:nvSpPr>
          <p:spPr>
            <a:xfrm flipH="1">
              <a:off x="6008353" y="-39875"/>
              <a:ext cx="3135650" cy="766675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3" name="Google Shape;1843;p20"/>
          <p:cNvSpPr txBox="1"/>
          <p:nvPr>
            <p:ph type="title"/>
          </p:nvPr>
        </p:nvSpPr>
        <p:spPr>
          <a:xfrm>
            <a:off x="720000" y="314175"/>
            <a:ext cx="7704000" cy="89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44" name="Google Shape;1844;p20"/>
          <p:cNvSpPr txBox="1"/>
          <p:nvPr>
            <p:ph idx="1" type="subTitle"/>
          </p:nvPr>
        </p:nvSpPr>
        <p:spPr>
          <a:xfrm>
            <a:off x="3488850" y="1978325"/>
            <a:ext cx="2166300" cy="158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45" name="Google Shape;1845;p20"/>
          <p:cNvSpPr txBox="1"/>
          <p:nvPr/>
        </p:nvSpPr>
        <p:spPr>
          <a:xfrm>
            <a:off x="2493000" y="3787200"/>
            <a:ext cx="41580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3"/>
          <p:cNvGrpSpPr/>
          <p:nvPr/>
        </p:nvGrpSpPr>
        <p:grpSpPr>
          <a:xfrm>
            <a:off x="-3091593" y="-2017662"/>
            <a:ext cx="7908519" cy="3095522"/>
            <a:chOff x="-3091593" y="-1484262"/>
            <a:chExt cx="7908519" cy="3095522"/>
          </a:xfrm>
        </p:grpSpPr>
        <p:grpSp>
          <p:nvGrpSpPr>
            <p:cNvPr id="173" name="Google Shape;173;p3"/>
            <p:cNvGrpSpPr/>
            <p:nvPr/>
          </p:nvGrpSpPr>
          <p:grpSpPr>
            <a:xfrm>
              <a:off x="-3091593" y="-1484262"/>
              <a:ext cx="7884347" cy="3095522"/>
              <a:chOff x="-3091593" y="-1484262"/>
              <a:chExt cx="7884347" cy="3095522"/>
            </a:xfrm>
          </p:grpSpPr>
          <p:sp>
            <p:nvSpPr>
              <p:cNvPr id="174" name="Google Shape;174;p3"/>
              <p:cNvSpPr/>
              <p:nvPr/>
            </p:nvSpPr>
            <p:spPr>
              <a:xfrm rot="10800000">
                <a:off x="-3091593" y="-453301"/>
                <a:ext cx="5466211" cy="1127132"/>
              </a:xfrm>
              <a:custGeom>
                <a:rect b="b" l="l" r="r" t="t"/>
                <a:pathLst>
                  <a:path extrusionOk="0" h="44419" w="206136">
                    <a:moveTo>
                      <a:pt x="183" y="0"/>
                    </a:moveTo>
                    <a:cubicBezTo>
                      <a:pt x="91" y="0"/>
                      <a:pt x="0" y="92"/>
                      <a:pt x="0" y="206"/>
                    </a:cubicBezTo>
                    <a:cubicBezTo>
                      <a:pt x="0" y="297"/>
                      <a:pt x="91" y="388"/>
                      <a:pt x="183" y="388"/>
                    </a:cubicBezTo>
                    <a:lnTo>
                      <a:pt x="31887" y="388"/>
                    </a:lnTo>
                    <a:lnTo>
                      <a:pt x="54507" y="23031"/>
                    </a:lnTo>
                    <a:lnTo>
                      <a:pt x="101870" y="23031"/>
                    </a:lnTo>
                    <a:lnTo>
                      <a:pt x="123257" y="44418"/>
                    </a:lnTo>
                    <a:lnTo>
                      <a:pt x="205930" y="44418"/>
                    </a:lnTo>
                    <a:cubicBezTo>
                      <a:pt x="206044" y="44418"/>
                      <a:pt x="206136" y="44327"/>
                      <a:pt x="206136" y="44213"/>
                    </a:cubicBezTo>
                    <a:cubicBezTo>
                      <a:pt x="206136" y="44122"/>
                      <a:pt x="206044" y="44030"/>
                      <a:pt x="205930" y="44030"/>
                    </a:cubicBezTo>
                    <a:lnTo>
                      <a:pt x="123417" y="44030"/>
                    </a:lnTo>
                    <a:lnTo>
                      <a:pt x="102029" y="22643"/>
                    </a:lnTo>
                    <a:lnTo>
                      <a:pt x="54667" y="22643"/>
                    </a:lnTo>
                    <a:lnTo>
                      <a:pt x="320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 rot="10800000">
                <a:off x="-2488881" y="58715"/>
                <a:ext cx="6303378" cy="1490426"/>
              </a:xfrm>
              <a:custGeom>
                <a:rect b="b" l="l" r="r" t="t"/>
                <a:pathLst>
                  <a:path extrusionOk="0" h="58736" w="248409">
                    <a:moveTo>
                      <a:pt x="248203" y="1"/>
                    </a:moveTo>
                    <a:cubicBezTo>
                      <a:pt x="248151" y="1"/>
                      <a:pt x="248100" y="18"/>
                      <a:pt x="248066" y="52"/>
                    </a:cubicBezTo>
                    <a:lnTo>
                      <a:pt x="196663" y="51455"/>
                    </a:lnTo>
                    <a:lnTo>
                      <a:pt x="175778" y="51455"/>
                    </a:lnTo>
                    <a:lnTo>
                      <a:pt x="155760" y="31460"/>
                    </a:lnTo>
                    <a:lnTo>
                      <a:pt x="121112" y="31460"/>
                    </a:lnTo>
                    <a:lnTo>
                      <a:pt x="94200" y="58371"/>
                    </a:lnTo>
                    <a:lnTo>
                      <a:pt x="183" y="58371"/>
                    </a:lnTo>
                    <a:cubicBezTo>
                      <a:pt x="92" y="58371"/>
                      <a:pt x="0" y="58439"/>
                      <a:pt x="0" y="58553"/>
                    </a:cubicBezTo>
                    <a:cubicBezTo>
                      <a:pt x="0" y="58645"/>
                      <a:pt x="92" y="58736"/>
                      <a:pt x="183" y="58736"/>
                    </a:cubicBezTo>
                    <a:lnTo>
                      <a:pt x="94360" y="58736"/>
                    </a:lnTo>
                    <a:lnTo>
                      <a:pt x="121248" y="31848"/>
                    </a:lnTo>
                    <a:lnTo>
                      <a:pt x="155623" y="31848"/>
                    </a:lnTo>
                    <a:lnTo>
                      <a:pt x="175618" y="51843"/>
                    </a:lnTo>
                    <a:lnTo>
                      <a:pt x="196823" y="51843"/>
                    </a:lnTo>
                    <a:lnTo>
                      <a:pt x="248340" y="326"/>
                    </a:lnTo>
                    <a:cubicBezTo>
                      <a:pt x="248408" y="235"/>
                      <a:pt x="248408" y="121"/>
                      <a:pt x="248340" y="52"/>
                    </a:cubicBezTo>
                    <a:cubicBezTo>
                      <a:pt x="248306" y="18"/>
                      <a:pt x="248254" y="1"/>
                      <a:pt x="2482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 rot="10800000">
                <a:off x="-2860727" y="-1484262"/>
                <a:ext cx="6393739" cy="1984325"/>
              </a:xfrm>
              <a:custGeom>
                <a:rect b="b" l="l" r="r" t="t"/>
                <a:pathLst>
                  <a:path extrusionOk="0" h="78200" w="251970">
                    <a:moveTo>
                      <a:pt x="389" y="0"/>
                    </a:moveTo>
                    <a:cubicBezTo>
                      <a:pt x="160" y="0"/>
                      <a:pt x="1" y="183"/>
                      <a:pt x="1" y="388"/>
                    </a:cubicBezTo>
                    <a:cubicBezTo>
                      <a:pt x="1" y="593"/>
                      <a:pt x="160" y="776"/>
                      <a:pt x="389" y="776"/>
                    </a:cubicBezTo>
                    <a:lnTo>
                      <a:pt x="66217" y="776"/>
                    </a:lnTo>
                    <a:lnTo>
                      <a:pt x="89179" y="23738"/>
                    </a:lnTo>
                    <a:lnTo>
                      <a:pt x="125197" y="23738"/>
                    </a:lnTo>
                    <a:lnTo>
                      <a:pt x="179659" y="78199"/>
                    </a:lnTo>
                    <a:lnTo>
                      <a:pt x="251581" y="78199"/>
                    </a:lnTo>
                    <a:cubicBezTo>
                      <a:pt x="251787" y="78199"/>
                      <a:pt x="251969" y="78040"/>
                      <a:pt x="251969" y="77834"/>
                    </a:cubicBezTo>
                    <a:cubicBezTo>
                      <a:pt x="251969" y="77606"/>
                      <a:pt x="251787" y="77446"/>
                      <a:pt x="251581" y="77446"/>
                    </a:cubicBezTo>
                    <a:lnTo>
                      <a:pt x="179978" y="77446"/>
                    </a:lnTo>
                    <a:lnTo>
                      <a:pt x="125517" y="22962"/>
                    </a:lnTo>
                    <a:lnTo>
                      <a:pt x="89499" y="22962"/>
                    </a:lnTo>
                    <a:lnTo>
                      <a:pt x="665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3"/>
              <p:cNvSpPr/>
              <p:nvPr/>
            </p:nvSpPr>
            <p:spPr>
              <a:xfrm rot="10800000">
                <a:off x="-1953114" y="264887"/>
                <a:ext cx="4762126" cy="1309020"/>
              </a:xfrm>
              <a:custGeom>
                <a:rect b="b" l="l" r="r" t="t"/>
                <a:pathLst>
                  <a:path extrusionOk="0" h="51587" w="187670">
                    <a:moveTo>
                      <a:pt x="187453" y="1"/>
                    </a:moveTo>
                    <a:cubicBezTo>
                      <a:pt x="187407" y="1"/>
                      <a:pt x="187362" y="24"/>
                      <a:pt x="187327" y="69"/>
                    </a:cubicBezTo>
                    <a:lnTo>
                      <a:pt x="143594" y="43780"/>
                    </a:lnTo>
                    <a:lnTo>
                      <a:pt x="103992" y="43780"/>
                    </a:lnTo>
                    <a:lnTo>
                      <a:pt x="87444" y="27232"/>
                    </a:lnTo>
                    <a:lnTo>
                      <a:pt x="46838" y="27232"/>
                    </a:lnTo>
                    <a:lnTo>
                      <a:pt x="22871" y="51198"/>
                    </a:lnTo>
                    <a:lnTo>
                      <a:pt x="183" y="51198"/>
                    </a:lnTo>
                    <a:cubicBezTo>
                      <a:pt x="91" y="51198"/>
                      <a:pt x="0" y="51289"/>
                      <a:pt x="0" y="51403"/>
                    </a:cubicBezTo>
                    <a:cubicBezTo>
                      <a:pt x="0" y="51495"/>
                      <a:pt x="91" y="51586"/>
                      <a:pt x="183" y="51586"/>
                    </a:cubicBezTo>
                    <a:lnTo>
                      <a:pt x="23031" y="51586"/>
                    </a:lnTo>
                    <a:lnTo>
                      <a:pt x="46997" y="27620"/>
                    </a:lnTo>
                    <a:lnTo>
                      <a:pt x="87284" y="27620"/>
                    </a:lnTo>
                    <a:lnTo>
                      <a:pt x="103833" y="44168"/>
                    </a:lnTo>
                    <a:lnTo>
                      <a:pt x="143754" y="44168"/>
                    </a:lnTo>
                    <a:lnTo>
                      <a:pt x="187579" y="321"/>
                    </a:lnTo>
                    <a:cubicBezTo>
                      <a:pt x="187670" y="252"/>
                      <a:pt x="187670" y="138"/>
                      <a:pt x="187579" y="69"/>
                    </a:cubicBezTo>
                    <a:cubicBezTo>
                      <a:pt x="187544" y="24"/>
                      <a:pt x="187499" y="1"/>
                      <a:pt x="1874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3"/>
              <p:cNvSpPr/>
              <p:nvPr/>
            </p:nvSpPr>
            <p:spPr>
              <a:xfrm rot="10800000">
                <a:off x="-55114" y="833084"/>
                <a:ext cx="3182685" cy="778175"/>
              </a:xfrm>
              <a:custGeom>
                <a:rect b="b" l="l" r="r" t="t"/>
                <a:pathLst>
                  <a:path extrusionOk="0" h="30667" w="125426">
                    <a:moveTo>
                      <a:pt x="125014" y="1"/>
                    </a:moveTo>
                    <a:cubicBezTo>
                      <a:pt x="124917" y="1"/>
                      <a:pt x="124820" y="35"/>
                      <a:pt x="124741" y="103"/>
                    </a:cubicBezTo>
                    <a:lnTo>
                      <a:pt x="111936" y="12931"/>
                    </a:lnTo>
                    <a:lnTo>
                      <a:pt x="47020" y="12931"/>
                    </a:lnTo>
                    <a:lnTo>
                      <a:pt x="30016" y="29913"/>
                    </a:lnTo>
                    <a:lnTo>
                      <a:pt x="388" y="29913"/>
                    </a:lnTo>
                    <a:cubicBezTo>
                      <a:pt x="160" y="29913"/>
                      <a:pt x="0" y="30073"/>
                      <a:pt x="0" y="30301"/>
                    </a:cubicBezTo>
                    <a:cubicBezTo>
                      <a:pt x="0" y="30507"/>
                      <a:pt x="160" y="30666"/>
                      <a:pt x="388" y="30666"/>
                    </a:cubicBezTo>
                    <a:lnTo>
                      <a:pt x="30335" y="30666"/>
                    </a:lnTo>
                    <a:lnTo>
                      <a:pt x="47340" y="13685"/>
                    </a:lnTo>
                    <a:lnTo>
                      <a:pt x="112255" y="13685"/>
                    </a:lnTo>
                    <a:lnTo>
                      <a:pt x="125288" y="651"/>
                    </a:lnTo>
                    <a:cubicBezTo>
                      <a:pt x="125425" y="514"/>
                      <a:pt x="125425" y="263"/>
                      <a:pt x="125288" y="103"/>
                    </a:cubicBezTo>
                    <a:cubicBezTo>
                      <a:pt x="125208" y="35"/>
                      <a:pt x="125111" y="1"/>
                      <a:pt x="1250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 rot="10800000">
                <a:off x="2654352" y="663960"/>
                <a:ext cx="2054994" cy="401407"/>
              </a:xfrm>
              <a:custGeom>
                <a:rect b="b" l="l" r="r" t="t"/>
                <a:pathLst>
                  <a:path extrusionOk="0" h="15819" w="80985">
                    <a:moveTo>
                      <a:pt x="206" y="1"/>
                    </a:moveTo>
                    <a:cubicBezTo>
                      <a:pt x="92" y="1"/>
                      <a:pt x="0" y="92"/>
                      <a:pt x="0" y="183"/>
                    </a:cubicBezTo>
                    <a:cubicBezTo>
                      <a:pt x="0" y="297"/>
                      <a:pt x="92" y="389"/>
                      <a:pt x="206" y="389"/>
                    </a:cubicBezTo>
                    <a:lnTo>
                      <a:pt x="37297" y="389"/>
                    </a:lnTo>
                    <a:lnTo>
                      <a:pt x="52750" y="15818"/>
                    </a:lnTo>
                    <a:lnTo>
                      <a:pt x="80779" y="15818"/>
                    </a:lnTo>
                    <a:cubicBezTo>
                      <a:pt x="80893" y="15818"/>
                      <a:pt x="80985" y="15727"/>
                      <a:pt x="80985" y="15636"/>
                    </a:cubicBezTo>
                    <a:cubicBezTo>
                      <a:pt x="80985" y="15522"/>
                      <a:pt x="80893" y="15430"/>
                      <a:pt x="80779" y="15430"/>
                    </a:cubicBezTo>
                    <a:lnTo>
                      <a:pt x="52909" y="15430"/>
                    </a:lnTo>
                    <a:lnTo>
                      <a:pt x="374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 rot="10800000">
                <a:off x="3113081" y="264887"/>
                <a:ext cx="1679673" cy="520720"/>
              </a:xfrm>
              <a:custGeom>
                <a:rect b="b" l="l" r="r" t="t"/>
                <a:pathLst>
                  <a:path extrusionOk="0" h="20521" w="66194">
                    <a:moveTo>
                      <a:pt x="183" y="0"/>
                    </a:moveTo>
                    <a:cubicBezTo>
                      <a:pt x="92" y="0"/>
                      <a:pt x="1" y="91"/>
                      <a:pt x="1" y="206"/>
                    </a:cubicBezTo>
                    <a:cubicBezTo>
                      <a:pt x="1" y="297"/>
                      <a:pt x="92" y="388"/>
                      <a:pt x="183" y="388"/>
                    </a:cubicBezTo>
                    <a:lnTo>
                      <a:pt x="25245" y="388"/>
                    </a:lnTo>
                    <a:lnTo>
                      <a:pt x="45377" y="20520"/>
                    </a:lnTo>
                    <a:lnTo>
                      <a:pt x="66011" y="20520"/>
                    </a:lnTo>
                    <a:cubicBezTo>
                      <a:pt x="66103" y="20520"/>
                      <a:pt x="66194" y="20429"/>
                      <a:pt x="66194" y="20337"/>
                    </a:cubicBezTo>
                    <a:cubicBezTo>
                      <a:pt x="66194" y="20223"/>
                      <a:pt x="66103" y="20132"/>
                      <a:pt x="66011" y="20132"/>
                    </a:cubicBezTo>
                    <a:lnTo>
                      <a:pt x="45537" y="20132"/>
                    </a:lnTo>
                    <a:lnTo>
                      <a:pt x="254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 rot="10800000">
                <a:off x="3798841" y="59274"/>
                <a:ext cx="993913" cy="458755"/>
              </a:xfrm>
              <a:custGeom>
                <a:rect b="b" l="l" r="r" t="t"/>
                <a:pathLst>
                  <a:path extrusionOk="0" h="18079" w="39169">
                    <a:moveTo>
                      <a:pt x="183" y="0"/>
                    </a:moveTo>
                    <a:cubicBezTo>
                      <a:pt x="92" y="0"/>
                      <a:pt x="1" y="92"/>
                      <a:pt x="1" y="206"/>
                    </a:cubicBezTo>
                    <a:cubicBezTo>
                      <a:pt x="1" y="297"/>
                      <a:pt x="92" y="388"/>
                      <a:pt x="183" y="388"/>
                    </a:cubicBezTo>
                    <a:lnTo>
                      <a:pt x="21182" y="388"/>
                    </a:lnTo>
                    <a:lnTo>
                      <a:pt x="38826" y="18010"/>
                    </a:lnTo>
                    <a:cubicBezTo>
                      <a:pt x="38849" y="18055"/>
                      <a:pt x="38895" y="18078"/>
                      <a:pt x="38940" y="18078"/>
                    </a:cubicBezTo>
                    <a:cubicBezTo>
                      <a:pt x="39009" y="18078"/>
                      <a:pt x="39055" y="18055"/>
                      <a:pt x="39077" y="18010"/>
                    </a:cubicBezTo>
                    <a:cubicBezTo>
                      <a:pt x="39169" y="17941"/>
                      <a:pt x="39169" y="17827"/>
                      <a:pt x="39077" y="17736"/>
                    </a:cubicBezTo>
                    <a:lnTo>
                      <a:pt x="213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 rot="10800000">
                <a:off x="394353" y="672080"/>
                <a:ext cx="136695" cy="136695"/>
              </a:xfrm>
              <a:custGeom>
                <a:rect b="b" l="l" r="r" t="t"/>
                <a:pathLst>
                  <a:path extrusionOk="0" h="5387" w="5387">
                    <a:moveTo>
                      <a:pt x="2694" y="388"/>
                    </a:moveTo>
                    <a:cubicBezTo>
                      <a:pt x="3972" y="388"/>
                      <a:pt x="5022" y="1415"/>
                      <a:pt x="5022" y="2694"/>
                    </a:cubicBezTo>
                    <a:cubicBezTo>
                      <a:pt x="5022" y="3972"/>
                      <a:pt x="3972" y="4999"/>
                      <a:pt x="2694" y="4999"/>
                    </a:cubicBezTo>
                    <a:cubicBezTo>
                      <a:pt x="1415" y="4999"/>
                      <a:pt x="388" y="3972"/>
                      <a:pt x="388" y="2694"/>
                    </a:cubicBezTo>
                    <a:cubicBezTo>
                      <a:pt x="388" y="1415"/>
                      <a:pt x="1415" y="388"/>
                      <a:pt x="2694" y="388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7"/>
                      <a:pt x="1210" y="5387"/>
                      <a:pt x="2694" y="5387"/>
                    </a:cubicBezTo>
                    <a:cubicBezTo>
                      <a:pt x="4177" y="5387"/>
                      <a:pt x="5387" y="4177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 rot="10800000">
                <a:off x="418079" y="695805"/>
                <a:ext cx="88660" cy="89244"/>
              </a:xfrm>
              <a:custGeom>
                <a:rect b="b" l="l" r="r" t="t"/>
                <a:pathLst>
                  <a:path extrusionOk="0" h="3517" w="3494">
                    <a:moveTo>
                      <a:pt x="1736" y="1"/>
                    </a:moveTo>
                    <a:cubicBezTo>
                      <a:pt x="777" y="1"/>
                      <a:pt x="1" y="800"/>
                      <a:pt x="1" y="1759"/>
                    </a:cubicBezTo>
                    <a:cubicBezTo>
                      <a:pt x="1" y="2717"/>
                      <a:pt x="777" y="3516"/>
                      <a:pt x="1736" y="3516"/>
                    </a:cubicBezTo>
                    <a:cubicBezTo>
                      <a:pt x="2717" y="3516"/>
                      <a:pt x="3493" y="2717"/>
                      <a:pt x="3493" y="1759"/>
                    </a:cubicBezTo>
                    <a:cubicBezTo>
                      <a:pt x="3493" y="800"/>
                      <a:pt x="2717" y="1"/>
                      <a:pt x="17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 rot="10800000">
                <a:off x="2364747" y="600243"/>
                <a:ext cx="136721" cy="136721"/>
              </a:xfrm>
              <a:custGeom>
                <a:rect b="b" l="l" r="r" t="t"/>
                <a:pathLst>
                  <a:path extrusionOk="0" h="5388" w="5388">
                    <a:moveTo>
                      <a:pt x="2694" y="366"/>
                    </a:moveTo>
                    <a:cubicBezTo>
                      <a:pt x="3972" y="366"/>
                      <a:pt x="4999" y="1416"/>
                      <a:pt x="4999" y="2694"/>
                    </a:cubicBezTo>
                    <a:cubicBezTo>
                      <a:pt x="4999" y="3972"/>
                      <a:pt x="3972" y="4999"/>
                      <a:pt x="2694" y="4999"/>
                    </a:cubicBezTo>
                    <a:cubicBezTo>
                      <a:pt x="1416" y="4999"/>
                      <a:pt x="366" y="3972"/>
                      <a:pt x="366" y="2694"/>
                    </a:cubicBezTo>
                    <a:cubicBezTo>
                      <a:pt x="366" y="1416"/>
                      <a:pt x="1416" y="366"/>
                      <a:pt x="2694" y="366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 rot="10800000">
                <a:off x="2389082" y="623994"/>
                <a:ext cx="88635" cy="89219"/>
              </a:xfrm>
              <a:custGeom>
                <a:rect b="b" l="l" r="r" t="t"/>
                <a:pathLst>
                  <a:path extrusionOk="0" h="3516" w="3493">
                    <a:moveTo>
                      <a:pt x="1758" y="0"/>
                    </a:moveTo>
                    <a:cubicBezTo>
                      <a:pt x="776" y="0"/>
                      <a:pt x="0" y="776"/>
                      <a:pt x="0" y="1758"/>
                    </a:cubicBezTo>
                    <a:cubicBezTo>
                      <a:pt x="0" y="2717"/>
                      <a:pt x="776" y="3515"/>
                      <a:pt x="1758" y="3515"/>
                    </a:cubicBezTo>
                    <a:cubicBezTo>
                      <a:pt x="2716" y="3515"/>
                      <a:pt x="3493" y="2717"/>
                      <a:pt x="3493" y="1758"/>
                    </a:cubicBezTo>
                    <a:cubicBezTo>
                      <a:pt x="3493" y="776"/>
                      <a:pt x="2716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 rot="10800000">
                <a:off x="3119450" y="794286"/>
                <a:ext cx="96171" cy="96171"/>
              </a:xfrm>
              <a:custGeom>
                <a:rect b="b" l="l" r="r" t="t"/>
                <a:pathLst>
                  <a:path extrusionOk="0" h="3790" w="3790">
                    <a:moveTo>
                      <a:pt x="1895" y="366"/>
                    </a:moveTo>
                    <a:cubicBezTo>
                      <a:pt x="2717" y="366"/>
                      <a:pt x="3402" y="1051"/>
                      <a:pt x="3402" y="1895"/>
                    </a:cubicBezTo>
                    <a:cubicBezTo>
                      <a:pt x="3402" y="2717"/>
                      <a:pt x="2717" y="3402"/>
                      <a:pt x="1895" y="3402"/>
                    </a:cubicBezTo>
                    <a:cubicBezTo>
                      <a:pt x="1051" y="3402"/>
                      <a:pt x="366" y="2717"/>
                      <a:pt x="366" y="1895"/>
                    </a:cubicBezTo>
                    <a:cubicBezTo>
                      <a:pt x="366" y="1051"/>
                      <a:pt x="1051" y="366"/>
                      <a:pt x="1895" y="366"/>
                    </a:cubicBezTo>
                    <a:close/>
                    <a:moveTo>
                      <a:pt x="1895" y="1"/>
                    </a:moveTo>
                    <a:cubicBezTo>
                      <a:pt x="845" y="1"/>
                      <a:pt x="1" y="845"/>
                      <a:pt x="1" y="1895"/>
                    </a:cubicBezTo>
                    <a:cubicBezTo>
                      <a:pt x="1" y="2922"/>
                      <a:pt x="845" y="3790"/>
                      <a:pt x="1895" y="3790"/>
                    </a:cubicBezTo>
                    <a:cubicBezTo>
                      <a:pt x="2922" y="3790"/>
                      <a:pt x="3790" y="2922"/>
                      <a:pt x="3790" y="1895"/>
                    </a:cubicBezTo>
                    <a:cubicBezTo>
                      <a:pt x="3790" y="845"/>
                      <a:pt x="2922" y="1"/>
                      <a:pt x="18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 rot="10800000">
                <a:off x="3137391" y="812226"/>
                <a:ext cx="60849" cy="60849"/>
              </a:xfrm>
              <a:custGeom>
                <a:rect b="b" l="l" r="r" t="t"/>
                <a:pathLst>
                  <a:path extrusionOk="0" h="2398" w="2398">
                    <a:moveTo>
                      <a:pt x="1210" y="1"/>
                    </a:moveTo>
                    <a:cubicBezTo>
                      <a:pt x="548" y="1"/>
                      <a:pt x="1" y="548"/>
                      <a:pt x="1" y="1210"/>
                    </a:cubicBezTo>
                    <a:cubicBezTo>
                      <a:pt x="1" y="1872"/>
                      <a:pt x="548" y="2397"/>
                      <a:pt x="1210" y="2397"/>
                    </a:cubicBezTo>
                    <a:cubicBezTo>
                      <a:pt x="1872" y="2397"/>
                      <a:pt x="2397" y="1872"/>
                      <a:pt x="2397" y="1210"/>
                    </a:cubicBezTo>
                    <a:cubicBezTo>
                      <a:pt x="2397" y="548"/>
                      <a:pt x="1872" y="1"/>
                      <a:pt x="12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 rot="10800000">
                <a:off x="1773992" y="614732"/>
                <a:ext cx="107742" cy="107742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310" y="4246"/>
                      <a:pt x="4246" y="3287"/>
                      <a:pt x="4246" y="2123"/>
                    </a:cubicBezTo>
                    <a:cubicBezTo>
                      <a:pt x="4246" y="936"/>
                      <a:pt x="3310" y="0"/>
                      <a:pt x="2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 rot="10800000">
                <a:off x="1389967" y="30321"/>
                <a:ext cx="66051" cy="66051"/>
              </a:xfrm>
              <a:custGeom>
                <a:rect b="b" l="l" r="r" t="t"/>
                <a:pathLst>
                  <a:path extrusionOk="0" h="2603" w="2603">
                    <a:moveTo>
                      <a:pt x="1301" y="0"/>
                    </a:moveTo>
                    <a:cubicBezTo>
                      <a:pt x="594" y="0"/>
                      <a:pt x="0" y="571"/>
                      <a:pt x="0" y="1301"/>
                    </a:cubicBezTo>
                    <a:cubicBezTo>
                      <a:pt x="0" y="2009"/>
                      <a:pt x="594" y="2602"/>
                      <a:pt x="1301" y="2602"/>
                    </a:cubicBezTo>
                    <a:cubicBezTo>
                      <a:pt x="2009" y="2602"/>
                      <a:pt x="2602" y="2009"/>
                      <a:pt x="2602" y="1301"/>
                    </a:cubicBezTo>
                    <a:cubicBezTo>
                      <a:pt x="2602" y="571"/>
                      <a:pt x="2009" y="0"/>
                      <a:pt x="13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 rot="10800000">
                <a:off x="1117185" y="222029"/>
                <a:ext cx="145982" cy="146566"/>
              </a:xfrm>
              <a:custGeom>
                <a:rect b="b" l="l" r="r" t="t"/>
                <a:pathLst>
                  <a:path extrusionOk="0" h="5776" w="5753">
                    <a:moveTo>
                      <a:pt x="2877" y="388"/>
                    </a:moveTo>
                    <a:cubicBezTo>
                      <a:pt x="4246" y="388"/>
                      <a:pt x="5388" y="1507"/>
                      <a:pt x="5388" y="2899"/>
                    </a:cubicBezTo>
                    <a:cubicBezTo>
                      <a:pt x="5388" y="4269"/>
                      <a:pt x="4246" y="5410"/>
                      <a:pt x="2877" y="5410"/>
                    </a:cubicBezTo>
                    <a:cubicBezTo>
                      <a:pt x="1485" y="5410"/>
                      <a:pt x="366" y="4269"/>
                      <a:pt x="366" y="2899"/>
                    </a:cubicBezTo>
                    <a:cubicBezTo>
                      <a:pt x="366" y="1507"/>
                      <a:pt x="1485" y="388"/>
                      <a:pt x="2877" y="388"/>
                    </a:cubicBezTo>
                    <a:close/>
                    <a:moveTo>
                      <a:pt x="2877" y="0"/>
                    </a:moveTo>
                    <a:cubicBezTo>
                      <a:pt x="1279" y="0"/>
                      <a:pt x="1" y="1301"/>
                      <a:pt x="1" y="2899"/>
                    </a:cubicBezTo>
                    <a:cubicBezTo>
                      <a:pt x="1" y="4497"/>
                      <a:pt x="1279" y="5775"/>
                      <a:pt x="2877" y="5775"/>
                    </a:cubicBezTo>
                    <a:cubicBezTo>
                      <a:pt x="4475" y="5775"/>
                      <a:pt x="5753" y="4497"/>
                      <a:pt x="5753" y="2899"/>
                    </a:cubicBezTo>
                    <a:cubicBezTo>
                      <a:pt x="5753" y="1301"/>
                      <a:pt x="4475" y="0"/>
                      <a:pt x="28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 rot="10800000">
                <a:off x="1142662" y="248089"/>
                <a:ext cx="95004" cy="94446"/>
              </a:xfrm>
              <a:custGeom>
                <a:rect b="b" l="l" r="r" t="t"/>
                <a:pathLst>
                  <a:path extrusionOk="0" h="3722" w="3744">
                    <a:moveTo>
                      <a:pt x="1872" y="0"/>
                    </a:moveTo>
                    <a:cubicBezTo>
                      <a:pt x="845" y="0"/>
                      <a:pt x="0" y="845"/>
                      <a:pt x="0" y="1872"/>
                    </a:cubicBezTo>
                    <a:cubicBezTo>
                      <a:pt x="0" y="2899"/>
                      <a:pt x="845" y="3721"/>
                      <a:pt x="1872" y="3721"/>
                    </a:cubicBezTo>
                    <a:cubicBezTo>
                      <a:pt x="2899" y="3721"/>
                      <a:pt x="3744" y="2899"/>
                      <a:pt x="3744" y="1872"/>
                    </a:cubicBezTo>
                    <a:cubicBezTo>
                      <a:pt x="3744" y="845"/>
                      <a:pt x="2899" y="0"/>
                      <a:pt x="18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 rot="10800000">
                <a:off x="2750498" y="215660"/>
                <a:ext cx="107742" cy="107768"/>
              </a:xfrm>
              <a:custGeom>
                <a:rect b="b" l="l" r="r" t="t"/>
                <a:pathLst>
                  <a:path extrusionOk="0" h="4247" w="4246">
                    <a:moveTo>
                      <a:pt x="2123" y="1"/>
                    </a:moveTo>
                    <a:cubicBezTo>
                      <a:pt x="959" y="1"/>
                      <a:pt x="0" y="937"/>
                      <a:pt x="0" y="2123"/>
                    </a:cubicBezTo>
                    <a:cubicBezTo>
                      <a:pt x="0" y="3288"/>
                      <a:pt x="959" y="4246"/>
                      <a:pt x="2123" y="4246"/>
                    </a:cubicBezTo>
                    <a:cubicBezTo>
                      <a:pt x="3310" y="4246"/>
                      <a:pt x="4246" y="3288"/>
                      <a:pt x="4246" y="2123"/>
                    </a:cubicBezTo>
                    <a:cubicBezTo>
                      <a:pt x="4246" y="937"/>
                      <a:pt x="3310" y="1"/>
                      <a:pt x="2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 rot="10800000">
                <a:off x="3063828" y="215660"/>
                <a:ext cx="107768" cy="107768"/>
              </a:xfrm>
              <a:custGeom>
                <a:rect b="b" l="l" r="r" t="t"/>
                <a:pathLst>
                  <a:path extrusionOk="0" h="4247" w="4247">
                    <a:moveTo>
                      <a:pt x="2123" y="1"/>
                    </a:moveTo>
                    <a:cubicBezTo>
                      <a:pt x="936" y="1"/>
                      <a:pt x="1" y="937"/>
                      <a:pt x="1" y="2123"/>
                    </a:cubicBezTo>
                    <a:cubicBezTo>
                      <a:pt x="1" y="3288"/>
                      <a:pt x="936" y="4246"/>
                      <a:pt x="2123" y="4246"/>
                    </a:cubicBezTo>
                    <a:cubicBezTo>
                      <a:pt x="3287" y="4246"/>
                      <a:pt x="4246" y="3288"/>
                      <a:pt x="4246" y="2123"/>
                    </a:cubicBezTo>
                    <a:cubicBezTo>
                      <a:pt x="4246" y="937"/>
                      <a:pt x="3287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 rot="10800000">
                <a:off x="3750755" y="10630"/>
                <a:ext cx="107768" cy="107768"/>
              </a:xfrm>
              <a:custGeom>
                <a:rect b="b" l="l" r="r" t="t"/>
                <a:pathLst>
                  <a:path extrusionOk="0" h="4247" w="4247">
                    <a:moveTo>
                      <a:pt x="2123" y="1"/>
                    </a:moveTo>
                    <a:cubicBezTo>
                      <a:pt x="959" y="1"/>
                      <a:pt x="1" y="960"/>
                      <a:pt x="1" y="2124"/>
                    </a:cubicBezTo>
                    <a:cubicBezTo>
                      <a:pt x="1" y="3311"/>
                      <a:pt x="959" y="4246"/>
                      <a:pt x="2123" y="4246"/>
                    </a:cubicBezTo>
                    <a:cubicBezTo>
                      <a:pt x="3310" y="4246"/>
                      <a:pt x="4246" y="3311"/>
                      <a:pt x="4246" y="2124"/>
                    </a:cubicBezTo>
                    <a:cubicBezTo>
                      <a:pt x="4246" y="960"/>
                      <a:pt x="3310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 rot="10800000">
                <a:off x="4206008" y="458930"/>
                <a:ext cx="107742" cy="107742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287" y="4246"/>
                      <a:pt x="4246" y="3287"/>
                      <a:pt x="4246" y="2123"/>
                    </a:cubicBezTo>
                    <a:cubicBezTo>
                      <a:pt x="4246" y="936"/>
                      <a:pt x="3287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 rot="10800000">
                <a:off x="1527829" y="631531"/>
                <a:ext cx="73588" cy="74146"/>
              </a:xfrm>
              <a:custGeom>
                <a:rect b="b" l="l" r="r" t="t"/>
                <a:pathLst>
                  <a:path extrusionOk="0" h="2922" w="2900">
                    <a:moveTo>
                      <a:pt x="1462" y="0"/>
                    </a:moveTo>
                    <a:cubicBezTo>
                      <a:pt x="640" y="0"/>
                      <a:pt x="1" y="639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1" y="2922"/>
                      <a:pt x="2900" y="2260"/>
                      <a:pt x="2900" y="1461"/>
                    </a:cubicBezTo>
                    <a:cubicBezTo>
                      <a:pt x="2900" y="639"/>
                      <a:pt x="2261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 rot="10800000">
                <a:off x="3486068" y="453144"/>
                <a:ext cx="74171" cy="74146"/>
              </a:xfrm>
              <a:custGeom>
                <a:rect b="b" l="l" r="r" t="t"/>
                <a:pathLst>
                  <a:path extrusionOk="0" h="2922" w="2923">
                    <a:moveTo>
                      <a:pt x="1462" y="0"/>
                    </a:moveTo>
                    <a:cubicBezTo>
                      <a:pt x="640" y="0"/>
                      <a:pt x="1" y="662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0" y="2922"/>
                      <a:pt x="2922" y="2260"/>
                      <a:pt x="2922" y="1461"/>
                    </a:cubicBezTo>
                    <a:cubicBezTo>
                      <a:pt x="2922" y="662"/>
                      <a:pt x="2260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 rot="10800000">
                <a:off x="-539320" y="1055496"/>
                <a:ext cx="3040788" cy="9871"/>
              </a:xfrm>
              <a:custGeom>
                <a:rect b="b" l="l" r="r" t="t"/>
                <a:pathLst>
                  <a:path extrusionOk="0" h="389" w="119834">
                    <a:moveTo>
                      <a:pt x="183" y="1"/>
                    </a:moveTo>
                    <a:cubicBezTo>
                      <a:pt x="69" y="1"/>
                      <a:pt x="0" y="92"/>
                      <a:pt x="0" y="183"/>
                    </a:cubicBezTo>
                    <a:cubicBezTo>
                      <a:pt x="0" y="297"/>
                      <a:pt x="69" y="389"/>
                      <a:pt x="183" y="389"/>
                    </a:cubicBezTo>
                    <a:lnTo>
                      <a:pt x="119628" y="389"/>
                    </a:lnTo>
                    <a:cubicBezTo>
                      <a:pt x="119742" y="389"/>
                      <a:pt x="119833" y="297"/>
                      <a:pt x="119833" y="183"/>
                    </a:cubicBezTo>
                    <a:cubicBezTo>
                      <a:pt x="119833" y="92"/>
                      <a:pt x="119742" y="1"/>
                      <a:pt x="1196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 rot="10800000">
                <a:off x="2486953" y="1023650"/>
                <a:ext cx="74171" cy="74146"/>
              </a:xfrm>
              <a:custGeom>
                <a:rect b="b" l="l" r="r" t="t"/>
                <a:pathLst>
                  <a:path extrusionOk="0" h="2922" w="2923">
                    <a:moveTo>
                      <a:pt x="1461" y="0"/>
                    </a:moveTo>
                    <a:cubicBezTo>
                      <a:pt x="640" y="0"/>
                      <a:pt x="0" y="662"/>
                      <a:pt x="0" y="1461"/>
                    </a:cubicBezTo>
                    <a:cubicBezTo>
                      <a:pt x="0" y="2283"/>
                      <a:pt x="640" y="2922"/>
                      <a:pt x="1461" y="2922"/>
                    </a:cubicBezTo>
                    <a:cubicBezTo>
                      <a:pt x="2260" y="2922"/>
                      <a:pt x="2922" y="2283"/>
                      <a:pt x="2922" y="1461"/>
                    </a:cubicBezTo>
                    <a:cubicBezTo>
                      <a:pt x="2922" y="662"/>
                      <a:pt x="2260" y="0"/>
                      <a:pt x="14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 rot="10800000">
                <a:off x="-192368" y="1292955"/>
                <a:ext cx="280927" cy="175519"/>
              </a:xfrm>
              <a:custGeom>
                <a:rect b="b" l="l" r="r" t="t"/>
                <a:pathLst>
                  <a:path extrusionOk="0" h="6917" w="11071">
                    <a:moveTo>
                      <a:pt x="6666" y="0"/>
                    </a:moveTo>
                    <a:lnTo>
                      <a:pt x="1" y="6916"/>
                    </a:lnTo>
                    <a:lnTo>
                      <a:pt x="4429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1" name="Google Shape;201;p3"/>
            <p:cNvSpPr/>
            <p:nvPr/>
          </p:nvSpPr>
          <p:spPr>
            <a:xfrm rot="10800000">
              <a:off x="4766122" y="487397"/>
              <a:ext cx="50803" cy="50803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" name="Google Shape;202;p3"/>
          <p:cNvGrpSpPr/>
          <p:nvPr/>
        </p:nvGrpSpPr>
        <p:grpSpPr>
          <a:xfrm>
            <a:off x="296418" y="4572778"/>
            <a:ext cx="2668622" cy="250644"/>
            <a:chOff x="5926468" y="4708190"/>
            <a:chExt cx="2668622" cy="250644"/>
          </a:xfrm>
        </p:grpSpPr>
        <p:sp>
          <p:nvSpPr>
            <p:cNvPr id="203" name="Google Shape;203;p3"/>
            <p:cNvSpPr/>
            <p:nvPr/>
          </p:nvSpPr>
          <p:spPr>
            <a:xfrm>
              <a:off x="592646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608986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6250552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641112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6571813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6732497" y="4708190"/>
              <a:ext cx="89958" cy="250644"/>
            </a:xfrm>
            <a:custGeom>
              <a:rect b="b" l="l" r="r" t="t"/>
              <a:pathLst>
                <a:path extrusionOk="0" h="2307" w="828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6895789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7056473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721715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7377842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7541134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770181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7862503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802307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8186479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8347163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850784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" name="Google Shape;220;p3"/>
          <p:cNvSpPr txBox="1"/>
          <p:nvPr>
            <p:ph type="title"/>
          </p:nvPr>
        </p:nvSpPr>
        <p:spPr>
          <a:xfrm>
            <a:off x="720000" y="1581275"/>
            <a:ext cx="3509700" cy="63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1" name="Google Shape;221;p3"/>
          <p:cNvSpPr txBox="1"/>
          <p:nvPr>
            <p:ph idx="1" type="subTitle"/>
          </p:nvPr>
        </p:nvSpPr>
        <p:spPr>
          <a:xfrm>
            <a:off x="720000" y="2616563"/>
            <a:ext cx="3509700" cy="138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2" name="Google Shape;222;p3"/>
          <p:cNvSpPr/>
          <p:nvPr/>
        </p:nvSpPr>
        <p:spPr>
          <a:xfrm>
            <a:off x="4410200" y="570713"/>
            <a:ext cx="4659902" cy="4002069"/>
          </a:xfrm>
          <a:custGeom>
            <a:rect b="b" l="l" r="r" t="t"/>
            <a:pathLst>
              <a:path extrusionOk="0" fill="none" h="7219" w="7244">
                <a:moveTo>
                  <a:pt x="0" y="0"/>
                </a:moveTo>
                <a:lnTo>
                  <a:pt x="7243" y="0"/>
                </a:lnTo>
                <a:lnTo>
                  <a:pt x="7243" y="7218"/>
                </a:lnTo>
                <a:lnTo>
                  <a:pt x="0" y="7218"/>
                </a:lnTo>
                <a:close/>
              </a:path>
            </a:pathLst>
          </a:cu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7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4"/>
          <p:cNvGrpSpPr/>
          <p:nvPr/>
        </p:nvGrpSpPr>
        <p:grpSpPr>
          <a:xfrm>
            <a:off x="-566246" y="-831315"/>
            <a:ext cx="8377976" cy="1614718"/>
            <a:chOff x="-566246" y="-831315"/>
            <a:chExt cx="8377976" cy="1614718"/>
          </a:xfrm>
        </p:grpSpPr>
        <p:sp>
          <p:nvSpPr>
            <p:cNvPr id="225" name="Google Shape;225;p4"/>
            <p:cNvSpPr/>
            <p:nvPr/>
          </p:nvSpPr>
          <p:spPr>
            <a:xfrm rot="10800000">
              <a:off x="-178627" y="-831315"/>
              <a:ext cx="5711267" cy="1569921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 rot="10800000">
              <a:off x="2097663" y="-149871"/>
              <a:ext cx="3817027" cy="933273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 rot="10800000">
              <a:off x="5347154" y="-352704"/>
              <a:ext cx="2464576" cy="481412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 rot="10800000">
              <a:off x="5904951" y="-196402"/>
              <a:ext cx="115339" cy="115339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 rot="10800000">
              <a:off x="5926467" y="-174886"/>
              <a:ext cx="72977" cy="72977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 rot="10800000">
              <a:off x="1516950" y="116870"/>
              <a:ext cx="3646848" cy="11838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 rot="10800000">
              <a:off x="5146391" y="78677"/>
              <a:ext cx="88954" cy="88924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 rot="10800000">
              <a:off x="1478757" y="78677"/>
              <a:ext cx="88924" cy="88924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 rot="10800000">
              <a:off x="-398137" y="-606937"/>
              <a:ext cx="1361489" cy="1360302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 rot="10800000">
              <a:off x="-566246" y="-681953"/>
              <a:ext cx="1361520" cy="1360272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 rot="10800000">
              <a:off x="161730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 rot="10800000">
              <a:off x="414563" y="401657"/>
              <a:ext cx="336949" cy="210502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 rot="10800000">
              <a:off x="667426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 rot="10800000">
              <a:off x="920960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 rot="10800000">
              <a:off x="1173823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 rot="10800000">
              <a:off x="1426656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 rot="10800000">
              <a:off x="1679490" y="401657"/>
              <a:ext cx="336949" cy="210502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 rot="10800000">
              <a:off x="1933053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 rot="10800000">
              <a:off x="1858707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 rot="10800000">
              <a:off x="175173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 rot="10800000">
              <a:off x="164546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 rot="10800000">
              <a:off x="153919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 rot="10800000">
              <a:off x="143289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 rot="10800000">
              <a:off x="132662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 rot="10800000">
              <a:off x="122035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 rot="10800000">
              <a:off x="1114084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 rot="10800000">
              <a:off x="1007784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4"/>
            <p:cNvSpPr/>
            <p:nvPr/>
          </p:nvSpPr>
          <p:spPr>
            <a:xfrm rot="10800000">
              <a:off x="900813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 rot="10800000">
              <a:off x="794543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" name="Google Shape;254;p4"/>
          <p:cNvGrpSpPr/>
          <p:nvPr/>
        </p:nvGrpSpPr>
        <p:grpSpPr>
          <a:xfrm>
            <a:off x="5926468" y="4708190"/>
            <a:ext cx="2668622" cy="250644"/>
            <a:chOff x="5926468" y="4708190"/>
            <a:chExt cx="2668622" cy="250644"/>
          </a:xfrm>
        </p:grpSpPr>
        <p:sp>
          <p:nvSpPr>
            <p:cNvPr id="255" name="Google Shape;255;p4"/>
            <p:cNvSpPr/>
            <p:nvPr/>
          </p:nvSpPr>
          <p:spPr>
            <a:xfrm>
              <a:off x="592646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608986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6250552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641112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6571813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6732497" y="4708190"/>
              <a:ext cx="89958" cy="250644"/>
            </a:xfrm>
            <a:custGeom>
              <a:rect b="b" l="l" r="r" t="t"/>
              <a:pathLst>
                <a:path extrusionOk="0" h="2307" w="828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6895789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7056473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721715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7377842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7541134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770181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7862503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802307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8186479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8347163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850784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" name="Google Shape;272;p4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3" name="Google Shape;273;p4"/>
          <p:cNvSpPr txBox="1"/>
          <p:nvPr>
            <p:ph idx="1" type="body"/>
          </p:nvPr>
        </p:nvSpPr>
        <p:spPr>
          <a:xfrm>
            <a:off x="720000" y="1242425"/>
            <a:ext cx="7704000" cy="332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200"/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5"/>
          <p:cNvGrpSpPr/>
          <p:nvPr/>
        </p:nvGrpSpPr>
        <p:grpSpPr>
          <a:xfrm flipH="1">
            <a:off x="-741540" y="-2483486"/>
            <a:ext cx="7884219" cy="3433770"/>
            <a:chOff x="24125" y="294775"/>
            <a:chExt cx="7767703" cy="3383025"/>
          </a:xfrm>
        </p:grpSpPr>
        <p:sp>
          <p:nvSpPr>
            <p:cNvPr id="276" name="Google Shape;276;p5"/>
            <p:cNvSpPr/>
            <p:nvPr/>
          </p:nvSpPr>
          <p:spPr>
            <a:xfrm>
              <a:off x="1686375" y="607200"/>
              <a:ext cx="142125" cy="129550"/>
            </a:xfrm>
            <a:custGeom>
              <a:rect b="b" l="l" r="r" t="t"/>
              <a:pathLst>
                <a:path extrusionOk="0" h="5182" w="5685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66098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67216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68340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69459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70577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71701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728200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2406525" y="1218350"/>
              <a:ext cx="5385303" cy="1110475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987925" y="355975"/>
              <a:ext cx="6210225" cy="1468400"/>
            </a:xfrm>
            <a:custGeom>
              <a:rect b="b" l="l" r="r" t="t"/>
              <a:pathLst>
                <a:path extrusionOk="0" h="58736" w="248409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1265250" y="1389550"/>
              <a:ext cx="6299250" cy="1955000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1631600" y="1974425"/>
              <a:ext cx="6160000" cy="1095650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1978550" y="331575"/>
              <a:ext cx="4691750" cy="1289675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937150" y="2104550"/>
              <a:ext cx="6622775" cy="1510475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1664700" y="294775"/>
              <a:ext cx="3135650" cy="766675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100600" y="2193550"/>
              <a:ext cx="3410675" cy="530725"/>
            </a:xfrm>
            <a:custGeom>
              <a:rect b="b" l="l" r="r" t="t"/>
              <a:pathLst>
                <a:path extrusionOk="0" h="21229" w="136427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106300" y="832600"/>
              <a:ext cx="2024625" cy="395475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24125" y="1108225"/>
              <a:ext cx="1654850" cy="513025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24125" y="1371850"/>
              <a:ext cx="979225" cy="45197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5585500" y="1408375"/>
              <a:ext cx="1529900" cy="580350"/>
            </a:xfrm>
            <a:custGeom>
              <a:rect b="b" l="l" r="r" t="t"/>
              <a:pathLst>
                <a:path extrusionOk="0" h="23214" w="61196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5953000" y="35431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5976400" y="356650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5421175" y="22563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5444575" y="22797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5459400" y="19122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5482800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4736975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7044625" y="263295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4222850" y="1085400"/>
              <a:ext cx="134675" cy="134675"/>
            </a:xfrm>
            <a:custGeom>
              <a:rect b="b" l="l" r="r" t="t"/>
              <a:pathLst>
                <a:path extrusionOk="0" h="5387" w="5387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4246800" y="1108775"/>
              <a:ext cx="87350" cy="87925"/>
            </a:xfrm>
            <a:custGeom>
              <a:rect b="b" l="l" r="r" t="t"/>
              <a:pathLst>
                <a:path extrusionOk="0" h="3517" w="3494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3502700" y="25850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3526100" y="2608400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2281550" y="115615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2304950" y="1179550"/>
              <a:ext cx="87325" cy="87900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1577950" y="1004925"/>
              <a:ext cx="94750" cy="94750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1595075" y="1022050"/>
              <a:ext cx="59950" cy="59950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2892125" y="11704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7004675" y="136615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446600" y="227060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258275" y="3300575"/>
              <a:ext cx="69650" cy="69650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4746100" y="3030675"/>
              <a:ext cx="69650" cy="69075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5111875" y="1378700"/>
              <a:ext cx="106175" cy="106150"/>
            </a:xfrm>
            <a:custGeom>
              <a:rect b="b" l="l" r="r" t="t"/>
              <a:pathLst>
                <a:path extrusionOk="0" h="4246" w="4247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5692225" y="1404950"/>
              <a:ext cx="75350" cy="74775"/>
            </a:xfrm>
            <a:custGeom>
              <a:rect b="b" l="l" r="r" t="t"/>
              <a:pathLst>
                <a:path extrusionOk="0" h="2991" w="3014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5821750" y="1469425"/>
              <a:ext cx="79350" cy="79350"/>
            </a:xfrm>
            <a:custGeom>
              <a:rect b="b" l="l" r="r" t="t"/>
              <a:pathLst>
                <a:path extrusionOk="0" h="3174" w="3174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3572900" y="2384150"/>
              <a:ext cx="139825" cy="139250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5419450" y="2995300"/>
              <a:ext cx="139825" cy="139825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3311550" y="1787275"/>
              <a:ext cx="65075" cy="65075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3501550" y="1519075"/>
              <a:ext cx="143825" cy="144400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3526675" y="1544750"/>
              <a:ext cx="93600" cy="93050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1930050" y="1563575"/>
              <a:ext cx="106150" cy="106175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1621325" y="1563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944550" y="1765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496050" y="13239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3168300" y="1186975"/>
              <a:ext cx="72500" cy="73050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1238425" y="1362725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2281550" y="832600"/>
              <a:ext cx="2995850" cy="9725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2222775" y="800650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5235725" y="800650"/>
              <a:ext cx="73050" cy="73050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5732175" y="319450"/>
              <a:ext cx="1118450" cy="1117475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5870250" y="381100"/>
              <a:ext cx="1118475" cy="1117450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4775775" y="1974875"/>
              <a:ext cx="2300825" cy="706600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3518100" y="2023500"/>
              <a:ext cx="149550" cy="93050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36305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37423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38547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39666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40784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41908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430272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27180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5"/>
            <p:cNvSpPr/>
            <p:nvPr/>
          </p:nvSpPr>
          <p:spPr>
            <a:xfrm>
              <a:off x="29258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3133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5"/>
            <p:cNvSpPr/>
            <p:nvPr/>
          </p:nvSpPr>
          <p:spPr>
            <a:xfrm>
              <a:off x="33417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5"/>
            <p:cNvSpPr/>
            <p:nvPr/>
          </p:nvSpPr>
          <p:spPr>
            <a:xfrm>
              <a:off x="3549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5"/>
            <p:cNvSpPr/>
            <p:nvPr/>
          </p:nvSpPr>
          <p:spPr>
            <a:xfrm>
              <a:off x="37572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5"/>
            <p:cNvSpPr/>
            <p:nvPr/>
          </p:nvSpPr>
          <p:spPr>
            <a:xfrm>
              <a:off x="61139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5"/>
            <p:cNvSpPr/>
            <p:nvPr/>
          </p:nvSpPr>
          <p:spPr>
            <a:xfrm>
              <a:off x="5906200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5"/>
            <p:cNvSpPr/>
            <p:nvPr/>
          </p:nvSpPr>
          <p:spPr>
            <a:xfrm>
              <a:off x="5698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5"/>
            <p:cNvSpPr/>
            <p:nvPr/>
          </p:nvSpPr>
          <p:spPr>
            <a:xfrm>
              <a:off x="54902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5282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5074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4867075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4658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48534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49407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50280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51153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52026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52899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53772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54651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5"/>
            <p:cNvSpPr/>
            <p:nvPr/>
          </p:nvSpPr>
          <p:spPr>
            <a:xfrm>
              <a:off x="5552425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5"/>
            <p:cNvSpPr/>
            <p:nvPr/>
          </p:nvSpPr>
          <p:spPr>
            <a:xfrm>
              <a:off x="56397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57270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0" name="Google Shape;370;p5"/>
          <p:cNvGrpSpPr/>
          <p:nvPr/>
        </p:nvGrpSpPr>
        <p:grpSpPr>
          <a:xfrm>
            <a:off x="8757750" y="2728975"/>
            <a:ext cx="1552150" cy="3475150"/>
            <a:chOff x="327125" y="2375600"/>
            <a:chExt cx="1552150" cy="3475150"/>
          </a:xfrm>
        </p:grpSpPr>
        <p:sp>
          <p:nvSpPr>
            <p:cNvPr id="371" name="Google Shape;371;p5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5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5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5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5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5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5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5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861250" y="3692600"/>
              <a:ext cx="445675" cy="1618350"/>
            </a:xfrm>
            <a:custGeom>
              <a:rect b="b" l="l" r="r" t="t"/>
              <a:pathLst>
                <a:path extrusionOk="0" fill="none" h="64734" w="17827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841275" y="3673200"/>
              <a:ext cx="39975" cy="40550"/>
            </a:xfrm>
            <a:custGeom>
              <a:rect b="b" l="l" r="r" t="t"/>
              <a:pathLst>
                <a:path extrusionOk="0" h="1622" w="1599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5"/>
            <p:cNvSpPr/>
            <p:nvPr/>
          </p:nvSpPr>
          <p:spPr>
            <a:xfrm>
              <a:off x="969100" y="4182200"/>
              <a:ext cx="174625" cy="556975"/>
            </a:xfrm>
            <a:custGeom>
              <a:rect b="b" l="l" r="r" t="t"/>
              <a:pathLst>
                <a:path extrusionOk="0" fill="none" h="22279" w="6985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5"/>
            <p:cNvSpPr/>
            <p:nvPr/>
          </p:nvSpPr>
          <p:spPr>
            <a:xfrm>
              <a:off x="1123725" y="4163375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1393075" y="4882950"/>
              <a:ext cx="25" cy="428000"/>
            </a:xfrm>
            <a:custGeom>
              <a:rect b="b" l="l" r="r" t="t"/>
              <a:pathLst>
                <a:path extrusionOk="0" fill="none" h="17120" w="1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1373100" y="486412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1714900" y="4922900"/>
              <a:ext cx="164375" cy="388050"/>
            </a:xfrm>
            <a:custGeom>
              <a:rect b="b" l="l" r="r" t="t"/>
              <a:pathLst>
                <a:path extrusionOk="0" fill="none" h="15522" w="6575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1693800" y="4903475"/>
              <a:ext cx="43950" cy="40275"/>
            </a:xfrm>
            <a:custGeom>
              <a:rect b="b" l="l" r="r" t="t"/>
              <a:pathLst>
                <a:path extrusionOk="0" h="1611" w="1758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2" name="Google Shape;392;p5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3" name="Google Shape;393;p5"/>
          <p:cNvSpPr txBox="1"/>
          <p:nvPr>
            <p:ph idx="1" type="subTitle"/>
          </p:nvPr>
        </p:nvSpPr>
        <p:spPr>
          <a:xfrm>
            <a:off x="1216375" y="3517675"/>
            <a:ext cx="2693700" cy="105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4" name="Google Shape;394;p5"/>
          <p:cNvSpPr txBox="1"/>
          <p:nvPr>
            <p:ph idx="2" type="subTitle"/>
          </p:nvPr>
        </p:nvSpPr>
        <p:spPr>
          <a:xfrm>
            <a:off x="5234100" y="3517675"/>
            <a:ext cx="2693700" cy="105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5" name="Google Shape;395;p5"/>
          <p:cNvSpPr txBox="1"/>
          <p:nvPr>
            <p:ph idx="3" type="title"/>
          </p:nvPr>
        </p:nvSpPr>
        <p:spPr>
          <a:xfrm>
            <a:off x="1216350" y="2984775"/>
            <a:ext cx="2693700" cy="35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6" name="Google Shape;396;p5"/>
          <p:cNvSpPr txBox="1"/>
          <p:nvPr>
            <p:ph idx="4" type="title"/>
          </p:nvPr>
        </p:nvSpPr>
        <p:spPr>
          <a:xfrm>
            <a:off x="5234100" y="2984775"/>
            <a:ext cx="2693700" cy="35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oogle Shape;398;p6"/>
          <p:cNvGrpSpPr/>
          <p:nvPr/>
        </p:nvGrpSpPr>
        <p:grpSpPr>
          <a:xfrm>
            <a:off x="3139285" y="-1283134"/>
            <a:ext cx="7944547" cy="2608119"/>
            <a:chOff x="3748885" y="-758409"/>
            <a:chExt cx="7944547" cy="2608119"/>
          </a:xfrm>
        </p:grpSpPr>
        <p:sp>
          <p:nvSpPr>
            <p:cNvPr id="399" name="Google Shape;399;p6"/>
            <p:cNvSpPr/>
            <p:nvPr/>
          </p:nvSpPr>
          <p:spPr>
            <a:xfrm>
              <a:off x="6227221" y="-646632"/>
              <a:ext cx="5466211" cy="1127132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6"/>
            <p:cNvSpPr/>
            <p:nvPr/>
          </p:nvSpPr>
          <p:spPr>
            <a:xfrm>
              <a:off x="5068827" y="-472864"/>
              <a:ext cx="6393739" cy="1984325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6"/>
            <p:cNvSpPr/>
            <p:nvPr/>
          </p:nvSpPr>
          <p:spPr>
            <a:xfrm>
              <a:off x="5440673" y="120784"/>
              <a:ext cx="6252400" cy="1112085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6"/>
            <p:cNvSpPr/>
            <p:nvPr/>
          </p:nvSpPr>
          <p:spPr>
            <a:xfrm>
              <a:off x="4735806" y="252861"/>
              <a:ext cx="6722117" cy="1533132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6"/>
            <p:cNvSpPr/>
            <p:nvPr/>
          </p:nvSpPr>
          <p:spPr>
            <a:xfrm>
              <a:off x="3809085" y="-758409"/>
              <a:ext cx="1679673" cy="520720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6"/>
            <p:cNvSpPr/>
            <p:nvPr/>
          </p:nvSpPr>
          <p:spPr>
            <a:xfrm>
              <a:off x="3809085" y="-490830"/>
              <a:ext cx="993913" cy="45875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6"/>
            <p:cNvSpPr/>
            <p:nvPr/>
          </p:nvSpPr>
          <p:spPr>
            <a:xfrm>
              <a:off x="9826894" y="1712989"/>
              <a:ext cx="136721" cy="136721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6"/>
            <p:cNvSpPr/>
            <p:nvPr/>
          </p:nvSpPr>
          <p:spPr>
            <a:xfrm>
              <a:off x="9850645" y="1736740"/>
              <a:ext cx="89218" cy="8863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6"/>
            <p:cNvSpPr/>
            <p:nvPr/>
          </p:nvSpPr>
          <p:spPr>
            <a:xfrm>
              <a:off x="8592628" y="81402"/>
              <a:ext cx="89218" cy="89219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6"/>
            <p:cNvSpPr/>
            <p:nvPr/>
          </p:nvSpPr>
          <p:spPr>
            <a:xfrm>
              <a:off x="10934893" y="789187"/>
              <a:ext cx="89218" cy="8863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6"/>
            <p:cNvSpPr/>
            <p:nvPr/>
          </p:nvSpPr>
          <p:spPr>
            <a:xfrm>
              <a:off x="6100372" y="-709765"/>
              <a:ext cx="136721" cy="136721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6"/>
            <p:cNvSpPr/>
            <p:nvPr/>
          </p:nvSpPr>
          <p:spPr>
            <a:xfrm>
              <a:off x="6124123" y="-686014"/>
              <a:ext cx="88635" cy="89219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6720105" y="-695276"/>
              <a:ext cx="107742" cy="107742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10327898" y="421401"/>
              <a:ext cx="107742" cy="107742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10136748" y="1466826"/>
              <a:ext cx="70695" cy="70695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8601890" y="1192877"/>
              <a:ext cx="70695" cy="70111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7411092" y="536655"/>
              <a:ext cx="141922" cy="141339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9285340" y="1156972"/>
              <a:ext cx="141922" cy="141922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7145822" y="-69174"/>
              <a:ext cx="66051" cy="66051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7338672" y="-341397"/>
              <a:ext cx="145982" cy="146566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7364174" y="-315336"/>
              <a:ext cx="95004" cy="94446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5743599" y="-296229"/>
              <a:ext cx="107742" cy="107768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5430243" y="-296229"/>
              <a:ext cx="107768" cy="107768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4743317" y="-91199"/>
              <a:ext cx="107768" cy="107768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4288089" y="-539474"/>
              <a:ext cx="107742" cy="107742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7000423" y="-678478"/>
              <a:ext cx="73588" cy="74146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5041600" y="-500092"/>
              <a:ext cx="74171" cy="74146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8632010" y="121240"/>
              <a:ext cx="2335337" cy="717199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7355470" y="170595"/>
              <a:ext cx="151793" cy="94446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7469581" y="170595"/>
              <a:ext cx="151184" cy="94446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7583109" y="170595"/>
              <a:ext cx="151768" cy="94446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7697195" y="170595"/>
              <a:ext cx="151210" cy="94446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7810723" y="170595"/>
              <a:ext cx="151184" cy="94446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7924251" y="170595"/>
              <a:ext cx="151768" cy="94446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8038337" y="170595"/>
              <a:ext cx="151210" cy="94446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8151864" y="170595"/>
              <a:ext cx="151768" cy="94446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6543445" y="958895"/>
              <a:ext cx="280952" cy="175519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6754286" y="958895"/>
              <a:ext cx="280927" cy="175519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6965101" y="958895"/>
              <a:ext cx="280927" cy="175519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7176500" y="958895"/>
              <a:ext cx="280952" cy="175519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7387341" y="958895"/>
              <a:ext cx="280927" cy="175519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7598157" y="958895"/>
              <a:ext cx="280927" cy="175519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3748885" y="-197980"/>
              <a:ext cx="993913" cy="45875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4708100" y="215949"/>
              <a:ext cx="69046" cy="69077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3" name="Google Shape;443;p6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44" name="Google Shape;444;p6"/>
          <p:cNvGrpSpPr/>
          <p:nvPr/>
        </p:nvGrpSpPr>
        <p:grpSpPr>
          <a:xfrm flipH="1">
            <a:off x="-1056675" y="3555950"/>
            <a:ext cx="1552150" cy="3475150"/>
            <a:chOff x="327125" y="2375600"/>
            <a:chExt cx="1552150" cy="3475150"/>
          </a:xfrm>
        </p:grpSpPr>
        <p:sp>
          <p:nvSpPr>
            <p:cNvPr id="445" name="Google Shape;445;p6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6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6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6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6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6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861250" y="3692600"/>
              <a:ext cx="445675" cy="1618350"/>
            </a:xfrm>
            <a:custGeom>
              <a:rect b="b" l="l" r="r" t="t"/>
              <a:pathLst>
                <a:path extrusionOk="0" fill="none" h="64734" w="17827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6"/>
            <p:cNvSpPr/>
            <p:nvPr/>
          </p:nvSpPr>
          <p:spPr>
            <a:xfrm>
              <a:off x="841275" y="3673200"/>
              <a:ext cx="39975" cy="40550"/>
            </a:xfrm>
            <a:custGeom>
              <a:rect b="b" l="l" r="r" t="t"/>
              <a:pathLst>
                <a:path extrusionOk="0" h="1622" w="1599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6"/>
            <p:cNvSpPr/>
            <p:nvPr/>
          </p:nvSpPr>
          <p:spPr>
            <a:xfrm>
              <a:off x="969100" y="4182200"/>
              <a:ext cx="174625" cy="556975"/>
            </a:xfrm>
            <a:custGeom>
              <a:rect b="b" l="l" r="r" t="t"/>
              <a:pathLst>
                <a:path extrusionOk="0" fill="none" h="22279" w="6985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6"/>
            <p:cNvSpPr/>
            <p:nvPr/>
          </p:nvSpPr>
          <p:spPr>
            <a:xfrm>
              <a:off x="1123725" y="4163375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6"/>
            <p:cNvSpPr/>
            <p:nvPr/>
          </p:nvSpPr>
          <p:spPr>
            <a:xfrm>
              <a:off x="1393075" y="4882950"/>
              <a:ext cx="25" cy="428000"/>
            </a:xfrm>
            <a:custGeom>
              <a:rect b="b" l="l" r="r" t="t"/>
              <a:pathLst>
                <a:path extrusionOk="0" fill="none" h="17120" w="1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6"/>
            <p:cNvSpPr/>
            <p:nvPr/>
          </p:nvSpPr>
          <p:spPr>
            <a:xfrm>
              <a:off x="1373100" y="486412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6"/>
            <p:cNvSpPr/>
            <p:nvPr/>
          </p:nvSpPr>
          <p:spPr>
            <a:xfrm>
              <a:off x="1714900" y="4922900"/>
              <a:ext cx="164375" cy="388050"/>
            </a:xfrm>
            <a:custGeom>
              <a:rect b="b" l="l" r="r" t="t"/>
              <a:pathLst>
                <a:path extrusionOk="0" fill="none" h="15522" w="6575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6"/>
            <p:cNvSpPr/>
            <p:nvPr/>
          </p:nvSpPr>
          <p:spPr>
            <a:xfrm>
              <a:off x="1693800" y="4903475"/>
              <a:ext cx="43950" cy="40275"/>
            </a:xfrm>
            <a:custGeom>
              <a:rect b="b" l="l" r="r" t="t"/>
              <a:pathLst>
                <a:path extrusionOk="0" h="1611" w="1758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7"/>
          <p:cNvGrpSpPr/>
          <p:nvPr/>
        </p:nvGrpSpPr>
        <p:grpSpPr>
          <a:xfrm rot="5400000">
            <a:off x="4458750" y="327550"/>
            <a:ext cx="40525" cy="1103625"/>
            <a:chOff x="4289175" y="3929550"/>
            <a:chExt cx="40525" cy="1103625"/>
          </a:xfrm>
        </p:grpSpPr>
        <p:sp>
          <p:nvSpPr>
            <p:cNvPr id="468" name="Google Shape;468;p7"/>
            <p:cNvSpPr/>
            <p:nvPr/>
          </p:nvSpPr>
          <p:spPr>
            <a:xfrm>
              <a:off x="4309150" y="3948375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7"/>
            <p:cNvSpPr/>
            <p:nvPr/>
          </p:nvSpPr>
          <p:spPr>
            <a:xfrm>
              <a:off x="4289175" y="3929550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0" name="Google Shape;470;p7"/>
          <p:cNvSpPr txBox="1"/>
          <p:nvPr>
            <p:ph type="title"/>
          </p:nvPr>
        </p:nvSpPr>
        <p:spPr>
          <a:xfrm>
            <a:off x="4914300" y="1600200"/>
            <a:ext cx="3509700" cy="58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1" name="Google Shape;471;p7"/>
          <p:cNvSpPr txBox="1"/>
          <p:nvPr>
            <p:ph idx="1" type="subTitle"/>
          </p:nvPr>
        </p:nvSpPr>
        <p:spPr>
          <a:xfrm>
            <a:off x="4914175" y="2571750"/>
            <a:ext cx="3509700" cy="149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472" name="Google Shape;472;p7"/>
          <p:cNvGrpSpPr/>
          <p:nvPr/>
        </p:nvGrpSpPr>
        <p:grpSpPr>
          <a:xfrm>
            <a:off x="1032650" y="1735501"/>
            <a:ext cx="2458221" cy="2138575"/>
            <a:chOff x="1032650" y="1735501"/>
            <a:chExt cx="2458221" cy="2138575"/>
          </a:xfrm>
        </p:grpSpPr>
        <p:sp>
          <p:nvSpPr>
            <p:cNvPr id="473" name="Google Shape;473;p7"/>
            <p:cNvSpPr/>
            <p:nvPr/>
          </p:nvSpPr>
          <p:spPr>
            <a:xfrm>
              <a:off x="1487148" y="1877758"/>
              <a:ext cx="1854040" cy="1854040"/>
            </a:xfrm>
            <a:custGeom>
              <a:rect b="b" l="l" r="r" t="t"/>
              <a:pathLst>
                <a:path extrusionOk="0" fill="none" h="4813" w="4813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cap="rnd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7"/>
            <p:cNvSpPr/>
            <p:nvPr/>
          </p:nvSpPr>
          <p:spPr>
            <a:xfrm>
              <a:off x="1344890" y="1735501"/>
              <a:ext cx="2145981" cy="2138575"/>
            </a:xfrm>
            <a:custGeom>
              <a:rect b="b" l="l" r="r" t="t"/>
              <a:pathLst>
                <a:path extrusionOk="0" fill="none" h="7219" w="7244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cap="rnd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7"/>
            <p:cNvSpPr/>
            <p:nvPr/>
          </p:nvSpPr>
          <p:spPr>
            <a:xfrm>
              <a:off x="1114412" y="3017876"/>
              <a:ext cx="230477" cy="296"/>
            </a:xfrm>
            <a:custGeom>
              <a:rect b="b" l="l" r="r" t="t"/>
              <a:pathLst>
                <a:path extrusionOk="0" fill="none" h="1" w="778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7"/>
            <p:cNvSpPr/>
            <p:nvPr/>
          </p:nvSpPr>
          <p:spPr>
            <a:xfrm>
              <a:off x="1144037" y="2439021"/>
              <a:ext cx="200852" cy="296"/>
            </a:xfrm>
            <a:custGeom>
              <a:rect b="b" l="l" r="r" t="t"/>
              <a:pathLst>
                <a:path extrusionOk="0" fill="none" h="1" w="678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7"/>
            <p:cNvSpPr/>
            <p:nvPr/>
          </p:nvSpPr>
          <p:spPr>
            <a:xfrm>
              <a:off x="1032650" y="2025910"/>
              <a:ext cx="312240" cy="296"/>
            </a:xfrm>
            <a:custGeom>
              <a:rect b="b" l="l" r="r" t="t"/>
              <a:pathLst>
                <a:path extrusionOk="0" fill="none" h="1" w="1054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8" name="Google Shape;478;p7"/>
          <p:cNvGrpSpPr/>
          <p:nvPr/>
        </p:nvGrpSpPr>
        <p:grpSpPr>
          <a:xfrm>
            <a:off x="-1358125" y="2786225"/>
            <a:ext cx="2627875" cy="269025"/>
            <a:chOff x="-1358125" y="2589925"/>
            <a:chExt cx="2627875" cy="269025"/>
          </a:xfrm>
        </p:grpSpPr>
        <p:sp>
          <p:nvSpPr>
            <p:cNvPr id="479" name="Google Shape;479;p7"/>
            <p:cNvSpPr/>
            <p:nvPr/>
          </p:nvSpPr>
          <p:spPr>
            <a:xfrm rot="5400000">
              <a:off x="-242262" y="1512438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noFill/>
            <a:ln cap="flat" cmpd="sng" w="13125">
              <a:solidFill>
                <a:schemeClr val="dk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7"/>
            <p:cNvSpPr/>
            <p:nvPr/>
          </p:nvSpPr>
          <p:spPr>
            <a:xfrm rot="5400000">
              <a:off x="949513" y="2537563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7"/>
            <p:cNvSpPr/>
            <p:nvPr/>
          </p:nvSpPr>
          <p:spPr>
            <a:xfrm rot="5400000">
              <a:off x="1194225" y="2783425"/>
              <a:ext cx="75525" cy="7552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7"/>
            <p:cNvSpPr/>
            <p:nvPr/>
          </p:nvSpPr>
          <p:spPr>
            <a:xfrm rot="5400000">
              <a:off x="947950" y="2589925"/>
              <a:ext cx="75525" cy="7552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3" name="Google Shape;483;p7"/>
          <p:cNvGrpSpPr/>
          <p:nvPr/>
        </p:nvGrpSpPr>
        <p:grpSpPr>
          <a:xfrm>
            <a:off x="913631" y="-758409"/>
            <a:ext cx="10779673" cy="2852929"/>
            <a:chOff x="913631" y="-758409"/>
            <a:chExt cx="10779673" cy="2852929"/>
          </a:xfrm>
        </p:grpSpPr>
        <p:sp>
          <p:nvSpPr>
            <p:cNvPr id="484" name="Google Shape;484;p7"/>
            <p:cNvSpPr/>
            <p:nvPr/>
          </p:nvSpPr>
          <p:spPr>
            <a:xfrm>
              <a:off x="6227221" y="-646632"/>
              <a:ext cx="5466083" cy="1127132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7"/>
            <p:cNvSpPr/>
            <p:nvPr/>
          </p:nvSpPr>
          <p:spPr>
            <a:xfrm>
              <a:off x="5068827" y="-472864"/>
              <a:ext cx="6393739" cy="1984325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7"/>
            <p:cNvSpPr/>
            <p:nvPr/>
          </p:nvSpPr>
          <p:spPr>
            <a:xfrm>
              <a:off x="5440673" y="120784"/>
              <a:ext cx="6252400" cy="1112085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7"/>
            <p:cNvSpPr/>
            <p:nvPr/>
          </p:nvSpPr>
          <p:spPr>
            <a:xfrm>
              <a:off x="4735806" y="252861"/>
              <a:ext cx="6722117" cy="1533132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7"/>
            <p:cNvSpPr/>
            <p:nvPr/>
          </p:nvSpPr>
          <p:spPr>
            <a:xfrm>
              <a:off x="3886708" y="343196"/>
              <a:ext cx="3461835" cy="538686"/>
            </a:xfrm>
            <a:custGeom>
              <a:rect b="b" l="l" r="r" t="t"/>
              <a:pathLst>
                <a:path extrusionOk="0" h="21229" w="136427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7"/>
            <p:cNvSpPr/>
            <p:nvPr/>
          </p:nvSpPr>
          <p:spPr>
            <a:xfrm>
              <a:off x="3809085" y="-758409"/>
              <a:ext cx="1679673" cy="520720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7"/>
            <p:cNvSpPr/>
            <p:nvPr/>
          </p:nvSpPr>
          <p:spPr>
            <a:xfrm>
              <a:off x="3809085" y="-490830"/>
              <a:ext cx="993913" cy="45875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7"/>
            <p:cNvSpPr/>
            <p:nvPr/>
          </p:nvSpPr>
          <p:spPr>
            <a:xfrm>
              <a:off x="9826894" y="1712989"/>
              <a:ext cx="136721" cy="13672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7"/>
            <p:cNvSpPr/>
            <p:nvPr/>
          </p:nvSpPr>
          <p:spPr>
            <a:xfrm>
              <a:off x="9850645" y="1736740"/>
              <a:ext cx="89218" cy="8863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7"/>
            <p:cNvSpPr/>
            <p:nvPr/>
          </p:nvSpPr>
          <p:spPr>
            <a:xfrm>
              <a:off x="8592628" y="81402"/>
              <a:ext cx="89218" cy="89219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7"/>
            <p:cNvSpPr/>
            <p:nvPr/>
          </p:nvSpPr>
          <p:spPr>
            <a:xfrm>
              <a:off x="10934893" y="789187"/>
              <a:ext cx="89218" cy="8863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7339839" y="740517"/>
              <a:ext cx="136721" cy="136721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7363590" y="764268"/>
              <a:ext cx="89218" cy="89218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6100372" y="-709765"/>
              <a:ext cx="136721" cy="136721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6124123" y="-686014"/>
              <a:ext cx="88635" cy="89218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6720105" y="-695276"/>
              <a:ext cx="107742" cy="107742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10327898" y="421401"/>
              <a:ext cx="107742" cy="107742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10136748" y="1466826"/>
              <a:ext cx="70695" cy="70695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8601890" y="1192877"/>
              <a:ext cx="70695" cy="70111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7411092" y="536655"/>
              <a:ext cx="141922" cy="141339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9285340" y="1156972"/>
              <a:ext cx="141922" cy="141922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7"/>
            <p:cNvSpPr/>
            <p:nvPr/>
          </p:nvSpPr>
          <p:spPr>
            <a:xfrm>
              <a:off x="7145822" y="-69174"/>
              <a:ext cx="66051" cy="66051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7338672" y="-341397"/>
              <a:ext cx="145982" cy="146566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7364174" y="-315336"/>
              <a:ext cx="95004" cy="94446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5743599" y="-296229"/>
              <a:ext cx="107742" cy="107768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5430243" y="-296229"/>
              <a:ext cx="107768" cy="107768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4743317" y="-91199"/>
              <a:ext cx="107768" cy="107768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4288089" y="-539474"/>
              <a:ext cx="107742" cy="107742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7000423" y="-678478"/>
              <a:ext cx="73588" cy="74146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5041600" y="-500092"/>
              <a:ext cx="74171" cy="74146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8632010" y="121240"/>
              <a:ext cx="2335337" cy="717199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7355470" y="170595"/>
              <a:ext cx="151793" cy="94446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7469581" y="170595"/>
              <a:ext cx="151184" cy="94446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7583109" y="170595"/>
              <a:ext cx="151768" cy="94446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7697195" y="170595"/>
              <a:ext cx="151210" cy="94446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7810723" y="170595"/>
              <a:ext cx="151184" cy="94446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7924251" y="170595"/>
              <a:ext cx="151768" cy="94446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8038337" y="170595"/>
              <a:ext cx="151210" cy="94446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8151864" y="170595"/>
              <a:ext cx="151768" cy="94446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6543445" y="958895"/>
              <a:ext cx="280952" cy="175519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6754286" y="958895"/>
              <a:ext cx="280927" cy="175519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6965101" y="958895"/>
              <a:ext cx="280927" cy="175519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7176500" y="958895"/>
              <a:ext cx="280952" cy="175519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7387341" y="958895"/>
              <a:ext cx="280927" cy="175519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7598157" y="958895"/>
              <a:ext cx="280927" cy="175519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29" name="Google Shape;529;p7"/>
            <p:cNvCxnSpPr/>
            <p:nvPr/>
          </p:nvCxnSpPr>
          <p:spPr>
            <a:xfrm rot="10800000">
              <a:off x="1697950" y="877825"/>
              <a:ext cx="22332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sp>
          <p:nvSpPr>
            <p:cNvPr id="530" name="Google Shape;530;p7"/>
            <p:cNvSpPr/>
            <p:nvPr/>
          </p:nvSpPr>
          <p:spPr>
            <a:xfrm>
              <a:off x="3748885" y="-197980"/>
              <a:ext cx="993913" cy="45875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4708100" y="215949"/>
              <a:ext cx="69046" cy="69077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2" name="Google Shape;532;p7"/>
            <p:cNvGrpSpPr/>
            <p:nvPr/>
          </p:nvGrpSpPr>
          <p:grpSpPr>
            <a:xfrm flipH="1" rot="-5400000">
              <a:off x="266770" y="647027"/>
              <a:ext cx="2094354" cy="800631"/>
              <a:chOff x="5593937" y="1366150"/>
              <a:chExt cx="1612903" cy="622575"/>
            </a:xfrm>
          </p:grpSpPr>
          <p:sp>
            <p:nvSpPr>
              <p:cNvPr id="533" name="Google Shape;533;p7"/>
              <p:cNvSpPr/>
              <p:nvPr/>
            </p:nvSpPr>
            <p:spPr>
              <a:xfrm>
                <a:off x="5593937" y="1408375"/>
                <a:ext cx="1529900" cy="580350"/>
              </a:xfrm>
              <a:custGeom>
                <a:rect b="b" l="l" r="r" t="t"/>
                <a:pathLst>
                  <a:path extrusionOk="0" h="23214" w="61196">
                    <a:moveTo>
                      <a:pt x="49121" y="0"/>
                    </a:moveTo>
                    <a:lnTo>
                      <a:pt x="26661" y="22460"/>
                    </a:lnTo>
                    <a:lnTo>
                      <a:pt x="389" y="22460"/>
                    </a:lnTo>
                    <a:cubicBezTo>
                      <a:pt x="161" y="22460"/>
                      <a:pt x="1" y="22620"/>
                      <a:pt x="1" y="22848"/>
                    </a:cubicBezTo>
                    <a:cubicBezTo>
                      <a:pt x="1" y="23054"/>
                      <a:pt x="161" y="23214"/>
                      <a:pt x="389" y="23214"/>
                    </a:cubicBezTo>
                    <a:lnTo>
                      <a:pt x="26980" y="23214"/>
                    </a:lnTo>
                    <a:lnTo>
                      <a:pt x="49441" y="776"/>
                    </a:lnTo>
                    <a:lnTo>
                      <a:pt x="60808" y="776"/>
                    </a:lnTo>
                    <a:cubicBezTo>
                      <a:pt x="61013" y="776"/>
                      <a:pt x="61196" y="594"/>
                      <a:pt x="61196" y="388"/>
                    </a:cubicBezTo>
                    <a:cubicBezTo>
                      <a:pt x="61196" y="183"/>
                      <a:pt x="61013" y="0"/>
                      <a:pt x="608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7"/>
              <p:cNvSpPr/>
              <p:nvPr/>
            </p:nvSpPr>
            <p:spPr>
              <a:xfrm>
                <a:off x="7100690" y="1366150"/>
                <a:ext cx="106150" cy="106150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36" y="0"/>
                      <a:pt x="0" y="959"/>
                      <a:pt x="0" y="2123"/>
                    </a:cubicBezTo>
                    <a:cubicBezTo>
                      <a:pt x="0" y="3310"/>
                      <a:pt x="936" y="4246"/>
                      <a:pt x="2123" y="4246"/>
                    </a:cubicBezTo>
                    <a:cubicBezTo>
                      <a:pt x="3287" y="4246"/>
                      <a:pt x="4246" y="3310"/>
                      <a:pt x="4246" y="2123"/>
                    </a:cubicBezTo>
                    <a:cubicBezTo>
                      <a:pt x="4246" y="959"/>
                      <a:pt x="3287" y="0"/>
                      <a:pt x="2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35" name="Google Shape;535;p7"/>
          <p:cNvSpPr/>
          <p:nvPr/>
        </p:nvSpPr>
        <p:spPr>
          <a:xfrm flipH="1" rot="10800000">
            <a:off x="-3890200" y="6349394"/>
            <a:ext cx="74171" cy="74146"/>
          </a:xfrm>
          <a:custGeom>
            <a:rect b="b" l="l" r="r" t="t"/>
            <a:pathLst>
              <a:path extrusionOk="0" h="2922" w="2923">
                <a:moveTo>
                  <a:pt x="1462" y="0"/>
                </a:moveTo>
                <a:cubicBezTo>
                  <a:pt x="640" y="0"/>
                  <a:pt x="1" y="662"/>
                  <a:pt x="1" y="1461"/>
                </a:cubicBezTo>
                <a:cubicBezTo>
                  <a:pt x="1" y="2260"/>
                  <a:pt x="640" y="2922"/>
                  <a:pt x="1462" y="2922"/>
                </a:cubicBezTo>
                <a:cubicBezTo>
                  <a:pt x="2260" y="2922"/>
                  <a:pt x="2922" y="2260"/>
                  <a:pt x="2922" y="1461"/>
                </a:cubicBezTo>
                <a:cubicBezTo>
                  <a:pt x="2922" y="662"/>
                  <a:pt x="2260" y="0"/>
                  <a:pt x="1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6" name="Google Shape;536;p7"/>
          <p:cNvGrpSpPr/>
          <p:nvPr/>
        </p:nvGrpSpPr>
        <p:grpSpPr>
          <a:xfrm>
            <a:off x="3690957" y="4568872"/>
            <a:ext cx="881035" cy="290677"/>
            <a:chOff x="3690957" y="4568872"/>
            <a:chExt cx="881035" cy="290677"/>
          </a:xfrm>
        </p:grpSpPr>
        <p:sp>
          <p:nvSpPr>
            <p:cNvPr id="537" name="Google Shape;537;p7"/>
            <p:cNvSpPr/>
            <p:nvPr/>
          </p:nvSpPr>
          <p:spPr>
            <a:xfrm>
              <a:off x="3690957" y="4568872"/>
              <a:ext cx="148483" cy="290677"/>
            </a:xfrm>
            <a:custGeom>
              <a:rect b="b" l="l" r="r" t="t"/>
              <a:pathLst>
                <a:path extrusionOk="0" fill="none" h="2357" w="1204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3839318" y="4568872"/>
              <a:ext cx="145400" cy="290677"/>
            </a:xfrm>
            <a:custGeom>
              <a:rect b="b" l="l" r="r" t="t"/>
              <a:pathLst>
                <a:path extrusionOk="0" fill="none" h="2357" w="1179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3984595" y="4568872"/>
              <a:ext cx="148483" cy="290677"/>
            </a:xfrm>
            <a:custGeom>
              <a:rect b="b" l="l" r="r" t="t"/>
              <a:pathLst>
                <a:path extrusionOk="0" fill="none" h="2357" w="1204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4132955" y="4568872"/>
              <a:ext cx="145400" cy="290677"/>
            </a:xfrm>
            <a:custGeom>
              <a:rect b="b" l="l" r="r" t="t"/>
              <a:pathLst>
                <a:path extrusionOk="0" fill="none" h="2357" w="1179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4278232" y="4568872"/>
              <a:ext cx="148483" cy="290677"/>
            </a:xfrm>
            <a:custGeom>
              <a:rect b="b" l="l" r="r" t="t"/>
              <a:pathLst>
                <a:path extrusionOk="0" fill="none" h="2357" w="1204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4426592" y="4568872"/>
              <a:ext cx="145400" cy="290677"/>
            </a:xfrm>
            <a:custGeom>
              <a:rect b="b" l="l" r="r" t="t"/>
              <a:pathLst>
                <a:path extrusionOk="0" fill="none" h="2357" w="1179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8"/>
          <p:cNvSpPr/>
          <p:nvPr/>
        </p:nvSpPr>
        <p:spPr>
          <a:xfrm>
            <a:off x="905550" y="1320600"/>
            <a:ext cx="7332900" cy="2502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8"/>
          <p:cNvSpPr txBox="1"/>
          <p:nvPr>
            <p:ph type="title"/>
          </p:nvPr>
        </p:nvSpPr>
        <p:spPr>
          <a:xfrm>
            <a:off x="1763250" y="1849800"/>
            <a:ext cx="5617500" cy="144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" name="Google Shape;547;p9"/>
          <p:cNvGrpSpPr/>
          <p:nvPr/>
        </p:nvGrpSpPr>
        <p:grpSpPr>
          <a:xfrm flipH="1">
            <a:off x="-271725" y="-1955550"/>
            <a:ext cx="7767703" cy="3383025"/>
            <a:chOff x="24125" y="294775"/>
            <a:chExt cx="7767703" cy="3383025"/>
          </a:xfrm>
        </p:grpSpPr>
        <p:sp>
          <p:nvSpPr>
            <p:cNvPr id="548" name="Google Shape;548;p9"/>
            <p:cNvSpPr/>
            <p:nvPr/>
          </p:nvSpPr>
          <p:spPr>
            <a:xfrm>
              <a:off x="1686375" y="607200"/>
              <a:ext cx="142125" cy="129550"/>
            </a:xfrm>
            <a:custGeom>
              <a:rect b="b" l="l" r="r" t="t"/>
              <a:pathLst>
                <a:path extrusionOk="0" h="5182" w="5685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66098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67216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68340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69459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70577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71701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728200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2406525" y="1218350"/>
              <a:ext cx="5385303" cy="1110475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987925" y="355975"/>
              <a:ext cx="6210225" cy="1468400"/>
            </a:xfrm>
            <a:custGeom>
              <a:rect b="b" l="l" r="r" t="t"/>
              <a:pathLst>
                <a:path extrusionOk="0" h="58736" w="248409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1265250" y="1389550"/>
              <a:ext cx="6299250" cy="1955000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1631600" y="1974425"/>
              <a:ext cx="6160000" cy="1095650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1978550" y="331575"/>
              <a:ext cx="4691750" cy="1289675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937150" y="2104550"/>
              <a:ext cx="6622775" cy="1510475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1664700" y="294775"/>
              <a:ext cx="3135650" cy="766675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100600" y="2193550"/>
              <a:ext cx="3410675" cy="530725"/>
            </a:xfrm>
            <a:custGeom>
              <a:rect b="b" l="l" r="r" t="t"/>
              <a:pathLst>
                <a:path extrusionOk="0" h="21229" w="136427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106300" y="832600"/>
              <a:ext cx="2024625" cy="395475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24125" y="1108225"/>
              <a:ext cx="1654850" cy="513025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24125" y="1371850"/>
              <a:ext cx="979225" cy="45197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5585500" y="1408375"/>
              <a:ext cx="1529900" cy="580350"/>
            </a:xfrm>
            <a:custGeom>
              <a:rect b="b" l="l" r="r" t="t"/>
              <a:pathLst>
                <a:path extrusionOk="0" h="23214" w="61196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5953000" y="35431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5976400" y="356650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5421175" y="22563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444575" y="22797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5459400" y="19122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482800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4736975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7044625" y="263295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4222850" y="1085400"/>
              <a:ext cx="134675" cy="134675"/>
            </a:xfrm>
            <a:custGeom>
              <a:rect b="b" l="l" r="r" t="t"/>
              <a:pathLst>
                <a:path extrusionOk="0" h="5387" w="5387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4246800" y="1108775"/>
              <a:ext cx="87350" cy="87925"/>
            </a:xfrm>
            <a:custGeom>
              <a:rect b="b" l="l" r="r" t="t"/>
              <a:pathLst>
                <a:path extrusionOk="0" h="3517" w="3494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3502700" y="25850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526100" y="2608400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2281550" y="115615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9"/>
            <p:cNvSpPr/>
            <p:nvPr/>
          </p:nvSpPr>
          <p:spPr>
            <a:xfrm>
              <a:off x="2304950" y="1179550"/>
              <a:ext cx="87325" cy="87900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9"/>
            <p:cNvSpPr/>
            <p:nvPr/>
          </p:nvSpPr>
          <p:spPr>
            <a:xfrm>
              <a:off x="1577950" y="1004925"/>
              <a:ext cx="94750" cy="94750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9"/>
            <p:cNvSpPr/>
            <p:nvPr/>
          </p:nvSpPr>
          <p:spPr>
            <a:xfrm>
              <a:off x="1595075" y="1022050"/>
              <a:ext cx="59950" cy="59950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9"/>
            <p:cNvSpPr/>
            <p:nvPr/>
          </p:nvSpPr>
          <p:spPr>
            <a:xfrm>
              <a:off x="2892125" y="11704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9"/>
            <p:cNvSpPr/>
            <p:nvPr/>
          </p:nvSpPr>
          <p:spPr>
            <a:xfrm>
              <a:off x="7004675" y="136615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9"/>
            <p:cNvSpPr/>
            <p:nvPr/>
          </p:nvSpPr>
          <p:spPr>
            <a:xfrm>
              <a:off x="6446600" y="227060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9"/>
            <p:cNvSpPr/>
            <p:nvPr/>
          </p:nvSpPr>
          <p:spPr>
            <a:xfrm>
              <a:off x="6258275" y="3300575"/>
              <a:ext cx="69650" cy="69650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9"/>
            <p:cNvSpPr/>
            <p:nvPr/>
          </p:nvSpPr>
          <p:spPr>
            <a:xfrm>
              <a:off x="4746100" y="3030675"/>
              <a:ext cx="69650" cy="69075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9"/>
            <p:cNvSpPr/>
            <p:nvPr/>
          </p:nvSpPr>
          <p:spPr>
            <a:xfrm>
              <a:off x="5111875" y="1378700"/>
              <a:ext cx="106175" cy="106150"/>
            </a:xfrm>
            <a:custGeom>
              <a:rect b="b" l="l" r="r" t="t"/>
              <a:pathLst>
                <a:path extrusionOk="0" h="4246" w="4247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9"/>
            <p:cNvSpPr/>
            <p:nvPr/>
          </p:nvSpPr>
          <p:spPr>
            <a:xfrm>
              <a:off x="5692225" y="1404950"/>
              <a:ext cx="75350" cy="74775"/>
            </a:xfrm>
            <a:custGeom>
              <a:rect b="b" l="l" r="r" t="t"/>
              <a:pathLst>
                <a:path extrusionOk="0" h="2991" w="3014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9"/>
            <p:cNvSpPr/>
            <p:nvPr/>
          </p:nvSpPr>
          <p:spPr>
            <a:xfrm>
              <a:off x="5821750" y="1469425"/>
              <a:ext cx="79350" cy="79350"/>
            </a:xfrm>
            <a:custGeom>
              <a:rect b="b" l="l" r="r" t="t"/>
              <a:pathLst>
                <a:path extrusionOk="0" h="3174" w="3174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9"/>
            <p:cNvSpPr/>
            <p:nvPr/>
          </p:nvSpPr>
          <p:spPr>
            <a:xfrm>
              <a:off x="3572900" y="2384150"/>
              <a:ext cx="139825" cy="139250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9"/>
            <p:cNvSpPr/>
            <p:nvPr/>
          </p:nvSpPr>
          <p:spPr>
            <a:xfrm>
              <a:off x="5419450" y="2995300"/>
              <a:ext cx="139825" cy="139825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9"/>
            <p:cNvSpPr/>
            <p:nvPr/>
          </p:nvSpPr>
          <p:spPr>
            <a:xfrm>
              <a:off x="3311550" y="1787275"/>
              <a:ext cx="65075" cy="65075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9"/>
            <p:cNvSpPr/>
            <p:nvPr/>
          </p:nvSpPr>
          <p:spPr>
            <a:xfrm>
              <a:off x="3501550" y="1519075"/>
              <a:ext cx="143825" cy="144400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9"/>
            <p:cNvSpPr/>
            <p:nvPr/>
          </p:nvSpPr>
          <p:spPr>
            <a:xfrm>
              <a:off x="3526675" y="1544750"/>
              <a:ext cx="93600" cy="93050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9"/>
            <p:cNvSpPr/>
            <p:nvPr/>
          </p:nvSpPr>
          <p:spPr>
            <a:xfrm>
              <a:off x="1930050" y="1563575"/>
              <a:ext cx="106150" cy="106175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9"/>
            <p:cNvSpPr/>
            <p:nvPr/>
          </p:nvSpPr>
          <p:spPr>
            <a:xfrm>
              <a:off x="1621325" y="1563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9"/>
            <p:cNvSpPr/>
            <p:nvPr/>
          </p:nvSpPr>
          <p:spPr>
            <a:xfrm>
              <a:off x="944550" y="1765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9"/>
            <p:cNvSpPr/>
            <p:nvPr/>
          </p:nvSpPr>
          <p:spPr>
            <a:xfrm>
              <a:off x="496050" y="13239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9"/>
            <p:cNvSpPr/>
            <p:nvPr/>
          </p:nvSpPr>
          <p:spPr>
            <a:xfrm>
              <a:off x="3168300" y="1186975"/>
              <a:ext cx="72500" cy="73050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9"/>
            <p:cNvSpPr/>
            <p:nvPr/>
          </p:nvSpPr>
          <p:spPr>
            <a:xfrm>
              <a:off x="1238425" y="1362725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9"/>
            <p:cNvSpPr/>
            <p:nvPr/>
          </p:nvSpPr>
          <p:spPr>
            <a:xfrm>
              <a:off x="2281550" y="832600"/>
              <a:ext cx="2995850" cy="9725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9"/>
            <p:cNvSpPr/>
            <p:nvPr/>
          </p:nvSpPr>
          <p:spPr>
            <a:xfrm>
              <a:off x="2222775" y="800650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9"/>
            <p:cNvSpPr/>
            <p:nvPr/>
          </p:nvSpPr>
          <p:spPr>
            <a:xfrm>
              <a:off x="5235725" y="800650"/>
              <a:ext cx="73050" cy="73050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9"/>
            <p:cNvSpPr/>
            <p:nvPr/>
          </p:nvSpPr>
          <p:spPr>
            <a:xfrm>
              <a:off x="5732175" y="319450"/>
              <a:ext cx="1118450" cy="1117475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9"/>
            <p:cNvSpPr/>
            <p:nvPr/>
          </p:nvSpPr>
          <p:spPr>
            <a:xfrm>
              <a:off x="5870250" y="381100"/>
              <a:ext cx="1118475" cy="1117450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9"/>
            <p:cNvSpPr/>
            <p:nvPr/>
          </p:nvSpPr>
          <p:spPr>
            <a:xfrm>
              <a:off x="4775775" y="1974875"/>
              <a:ext cx="2300825" cy="706600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9"/>
            <p:cNvSpPr/>
            <p:nvPr/>
          </p:nvSpPr>
          <p:spPr>
            <a:xfrm>
              <a:off x="3518100" y="2023500"/>
              <a:ext cx="149550" cy="93050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9"/>
            <p:cNvSpPr/>
            <p:nvPr/>
          </p:nvSpPr>
          <p:spPr>
            <a:xfrm>
              <a:off x="36305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9"/>
            <p:cNvSpPr/>
            <p:nvPr/>
          </p:nvSpPr>
          <p:spPr>
            <a:xfrm>
              <a:off x="37423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9"/>
            <p:cNvSpPr/>
            <p:nvPr/>
          </p:nvSpPr>
          <p:spPr>
            <a:xfrm>
              <a:off x="38547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9"/>
            <p:cNvSpPr/>
            <p:nvPr/>
          </p:nvSpPr>
          <p:spPr>
            <a:xfrm>
              <a:off x="39666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9"/>
            <p:cNvSpPr/>
            <p:nvPr/>
          </p:nvSpPr>
          <p:spPr>
            <a:xfrm>
              <a:off x="40784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9"/>
            <p:cNvSpPr/>
            <p:nvPr/>
          </p:nvSpPr>
          <p:spPr>
            <a:xfrm>
              <a:off x="41908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9"/>
            <p:cNvSpPr/>
            <p:nvPr/>
          </p:nvSpPr>
          <p:spPr>
            <a:xfrm>
              <a:off x="430272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9"/>
            <p:cNvSpPr/>
            <p:nvPr/>
          </p:nvSpPr>
          <p:spPr>
            <a:xfrm>
              <a:off x="27180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9"/>
            <p:cNvSpPr/>
            <p:nvPr/>
          </p:nvSpPr>
          <p:spPr>
            <a:xfrm>
              <a:off x="29258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9"/>
            <p:cNvSpPr/>
            <p:nvPr/>
          </p:nvSpPr>
          <p:spPr>
            <a:xfrm>
              <a:off x="3133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9"/>
            <p:cNvSpPr/>
            <p:nvPr/>
          </p:nvSpPr>
          <p:spPr>
            <a:xfrm>
              <a:off x="33417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9"/>
            <p:cNvSpPr/>
            <p:nvPr/>
          </p:nvSpPr>
          <p:spPr>
            <a:xfrm>
              <a:off x="3549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9"/>
            <p:cNvSpPr/>
            <p:nvPr/>
          </p:nvSpPr>
          <p:spPr>
            <a:xfrm>
              <a:off x="37572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9"/>
            <p:cNvSpPr/>
            <p:nvPr/>
          </p:nvSpPr>
          <p:spPr>
            <a:xfrm>
              <a:off x="61139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9"/>
            <p:cNvSpPr/>
            <p:nvPr/>
          </p:nvSpPr>
          <p:spPr>
            <a:xfrm>
              <a:off x="5906200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9"/>
            <p:cNvSpPr/>
            <p:nvPr/>
          </p:nvSpPr>
          <p:spPr>
            <a:xfrm>
              <a:off x="5698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9"/>
            <p:cNvSpPr/>
            <p:nvPr/>
          </p:nvSpPr>
          <p:spPr>
            <a:xfrm>
              <a:off x="54902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9"/>
            <p:cNvSpPr/>
            <p:nvPr/>
          </p:nvSpPr>
          <p:spPr>
            <a:xfrm>
              <a:off x="5282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5074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4867075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4658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48534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9"/>
            <p:cNvSpPr/>
            <p:nvPr/>
          </p:nvSpPr>
          <p:spPr>
            <a:xfrm>
              <a:off x="49407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50280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9"/>
            <p:cNvSpPr/>
            <p:nvPr/>
          </p:nvSpPr>
          <p:spPr>
            <a:xfrm>
              <a:off x="51153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9"/>
            <p:cNvSpPr/>
            <p:nvPr/>
          </p:nvSpPr>
          <p:spPr>
            <a:xfrm>
              <a:off x="52026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9"/>
            <p:cNvSpPr/>
            <p:nvPr/>
          </p:nvSpPr>
          <p:spPr>
            <a:xfrm>
              <a:off x="52899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9"/>
            <p:cNvSpPr/>
            <p:nvPr/>
          </p:nvSpPr>
          <p:spPr>
            <a:xfrm>
              <a:off x="53772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9"/>
            <p:cNvSpPr/>
            <p:nvPr/>
          </p:nvSpPr>
          <p:spPr>
            <a:xfrm>
              <a:off x="54651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9"/>
            <p:cNvSpPr/>
            <p:nvPr/>
          </p:nvSpPr>
          <p:spPr>
            <a:xfrm>
              <a:off x="5552425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9"/>
            <p:cNvSpPr/>
            <p:nvPr/>
          </p:nvSpPr>
          <p:spPr>
            <a:xfrm>
              <a:off x="56397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9"/>
            <p:cNvSpPr/>
            <p:nvPr/>
          </p:nvSpPr>
          <p:spPr>
            <a:xfrm>
              <a:off x="57270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2" name="Google Shape;642;p9"/>
          <p:cNvGrpSpPr/>
          <p:nvPr/>
        </p:nvGrpSpPr>
        <p:grpSpPr>
          <a:xfrm>
            <a:off x="-64791" y="3334954"/>
            <a:ext cx="2438787" cy="1857515"/>
            <a:chOff x="-64791" y="3334954"/>
            <a:chExt cx="2438787" cy="1857515"/>
          </a:xfrm>
        </p:grpSpPr>
        <p:sp>
          <p:nvSpPr>
            <p:cNvPr id="643" name="Google Shape;643;p9"/>
            <p:cNvSpPr/>
            <p:nvPr/>
          </p:nvSpPr>
          <p:spPr>
            <a:xfrm>
              <a:off x="153233" y="4953367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9"/>
            <p:cNvSpPr/>
            <p:nvPr/>
          </p:nvSpPr>
          <p:spPr>
            <a:xfrm>
              <a:off x="735872" y="4953367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9"/>
            <p:cNvSpPr/>
            <p:nvPr/>
          </p:nvSpPr>
          <p:spPr>
            <a:xfrm>
              <a:off x="173449" y="4953367"/>
              <a:ext cx="527044" cy="101"/>
            </a:xfrm>
            <a:custGeom>
              <a:rect b="b" l="l" r="r" t="t"/>
              <a:pathLst>
                <a:path extrusionOk="0" fill="none" h="1" w="5214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9"/>
            <p:cNvSpPr/>
            <p:nvPr/>
          </p:nvSpPr>
          <p:spPr>
            <a:xfrm>
              <a:off x="-26784" y="4811455"/>
              <a:ext cx="106541" cy="101"/>
            </a:xfrm>
            <a:custGeom>
              <a:rect b="b" l="l" r="r" t="t"/>
              <a:pathLst>
                <a:path extrusionOk="0" fill="none" h="1" w="1054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9"/>
            <p:cNvSpPr/>
            <p:nvPr/>
          </p:nvSpPr>
          <p:spPr>
            <a:xfrm>
              <a:off x="1115" y="4735444"/>
              <a:ext cx="78642" cy="101"/>
            </a:xfrm>
            <a:custGeom>
              <a:rect b="b" l="l" r="r" t="t"/>
              <a:pathLst>
                <a:path extrusionOk="0" fill="none" h="1" w="778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9"/>
            <p:cNvSpPr/>
            <p:nvPr/>
          </p:nvSpPr>
          <p:spPr>
            <a:xfrm>
              <a:off x="811974" y="4755761"/>
              <a:ext cx="53372" cy="101"/>
            </a:xfrm>
            <a:custGeom>
              <a:rect b="b" l="l" r="r" t="t"/>
              <a:pathLst>
                <a:path extrusionOk="0" fill="none" h="1" w="528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9"/>
            <p:cNvSpPr/>
            <p:nvPr/>
          </p:nvSpPr>
          <p:spPr>
            <a:xfrm>
              <a:off x="459715" y="5029378"/>
              <a:ext cx="101" cy="114116"/>
            </a:xfrm>
            <a:custGeom>
              <a:rect b="b" l="l" r="r" t="t"/>
              <a:pathLst>
                <a:path extrusionOk="0" fill="none" h="1129" w="1">
                  <a:moveTo>
                    <a:pt x="1" y="0"/>
                  </a:moveTo>
                  <a:lnTo>
                    <a:pt x="1" y="1128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9"/>
            <p:cNvSpPr/>
            <p:nvPr/>
          </p:nvSpPr>
          <p:spPr>
            <a:xfrm>
              <a:off x="335585" y="5029378"/>
              <a:ext cx="101" cy="53268"/>
            </a:xfrm>
            <a:custGeom>
              <a:rect b="b" l="l" r="r" t="t"/>
              <a:pathLst>
                <a:path extrusionOk="0" fill="none" h="527" w="1">
                  <a:moveTo>
                    <a:pt x="1" y="0"/>
                  </a:moveTo>
                  <a:lnTo>
                    <a:pt x="1" y="5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9"/>
            <p:cNvSpPr/>
            <p:nvPr/>
          </p:nvSpPr>
          <p:spPr>
            <a:xfrm>
              <a:off x="244409" y="5029378"/>
              <a:ext cx="101" cy="83692"/>
            </a:xfrm>
            <a:custGeom>
              <a:rect b="b" l="l" r="r" t="t"/>
              <a:pathLst>
                <a:path extrusionOk="0" fill="none" h="828" w="1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9"/>
            <p:cNvSpPr/>
            <p:nvPr/>
          </p:nvSpPr>
          <p:spPr>
            <a:xfrm>
              <a:off x="611743" y="5029378"/>
              <a:ext cx="101" cy="83692"/>
            </a:xfrm>
            <a:custGeom>
              <a:rect b="b" l="l" r="r" t="t"/>
              <a:pathLst>
                <a:path extrusionOk="0" fill="none" h="828" w="1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9"/>
            <p:cNvSpPr/>
            <p:nvPr/>
          </p:nvSpPr>
          <p:spPr>
            <a:xfrm>
              <a:off x="535729" y="5029378"/>
              <a:ext cx="101" cy="63376"/>
            </a:xfrm>
            <a:custGeom>
              <a:rect b="b" l="l" r="r" t="t"/>
              <a:pathLst>
                <a:path extrusionOk="0" fill="none" h="627" w="1">
                  <a:moveTo>
                    <a:pt x="1" y="0"/>
                  </a:moveTo>
                  <a:lnTo>
                    <a:pt x="1" y="6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9"/>
            <p:cNvSpPr/>
            <p:nvPr/>
          </p:nvSpPr>
          <p:spPr>
            <a:xfrm flipH="1" rot="5400000">
              <a:off x="1339300" y="4319646"/>
              <a:ext cx="345501" cy="1400147"/>
            </a:xfrm>
            <a:custGeom>
              <a:rect b="b" l="l" r="r" t="t"/>
              <a:pathLst>
                <a:path extrusionOk="0" fill="none" h="5390" w="133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9"/>
            <p:cNvSpPr/>
            <p:nvPr/>
          </p:nvSpPr>
          <p:spPr>
            <a:xfrm>
              <a:off x="201348" y="4418870"/>
              <a:ext cx="486510" cy="486486"/>
            </a:xfrm>
            <a:custGeom>
              <a:rect b="b" l="l" r="r" t="t"/>
              <a:pathLst>
                <a:path extrusionOk="0" fill="none" h="4813" w="4813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9"/>
            <p:cNvSpPr/>
            <p:nvPr/>
          </p:nvSpPr>
          <p:spPr>
            <a:xfrm>
              <a:off x="282416" y="4499934"/>
              <a:ext cx="324374" cy="324358"/>
            </a:xfrm>
            <a:custGeom>
              <a:rect b="b" l="l" r="r" t="t"/>
              <a:pathLst>
                <a:path extrusionOk="0" h="3209" w="3209">
                  <a:moveTo>
                    <a:pt x="0" y="0"/>
                  </a:moveTo>
                  <a:lnTo>
                    <a:pt x="0" y="3208"/>
                  </a:lnTo>
                  <a:lnTo>
                    <a:pt x="3208" y="3208"/>
                  </a:lnTo>
                  <a:lnTo>
                    <a:pt x="3208" y="0"/>
                  </a:lnTo>
                  <a:close/>
                </a:path>
              </a:pathLst>
            </a:custGeom>
            <a:solidFill>
              <a:schemeClr val="dk2"/>
            </a:solidFill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9"/>
            <p:cNvSpPr/>
            <p:nvPr/>
          </p:nvSpPr>
          <p:spPr>
            <a:xfrm>
              <a:off x="153233" y="4388445"/>
              <a:ext cx="101" cy="527018"/>
            </a:xfrm>
            <a:custGeom>
              <a:rect b="b" l="l" r="r" t="t"/>
              <a:pathLst>
                <a:path extrusionOk="0" fill="none" h="5214" w="1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9"/>
            <p:cNvSpPr/>
            <p:nvPr/>
          </p:nvSpPr>
          <p:spPr>
            <a:xfrm>
              <a:off x="153233" y="4370656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9"/>
            <p:cNvSpPr/>
            <p:nvPr/>
          </p:nvSpPr>
          <p:spPr>
            <a:xfrm>
              <a:off x="191139" y="4370656"/>
              <a:ext cx="527145" cy="101"/>
            </a:xfrm>
            <a:custGeom>
              <a:rect b="b" l="l" r="r" t="t"/>
              <a:pathLst>
                <a:path extrusionOk="0" fill="none" h="1" w="5215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9"/>
            <p:cNvSpPr/>
            <p:nvPr/>
          </p:nvSpPr>
          <p:spPr>
            <a:xfrm>
              <a:off x="735872" y="4370656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9"/>
            <p:cNvSpPr/>
            <p:nvPr/>
          </p:nvSpPr>
          <p:spPr>
            <a:xfrm>
              <a:off x="735872" y="4406134"/>
              <a:ext cx="101" cy="527018"/>
            </a:xfrm>
            <a:custGeom>
              <a:rect b="b" l="l" r="r" t="t"/>
              <a:pathLst>
                <a:path extrusionOk="0" fill="none" h="5214" w="1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9"/>
            <p:cNvSpPr/>
            <p:nvPr/>
          </p:nvSpPr>
          <p:spPr>
            <a:xfrm>
              <a:off x="79746" y="4297273"/>
              <a:ext cx="732242" cy="729678"/>
            </a:xfrm>
            <a:custGeom>
              <a:rect b="b" l="l" r="r" t="t"/>
              <a:pathLst>
                <a:path extrusionOk="0" fill="none" h="7219" w="7244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9"/>
            <p:cNvSpPr/>
            <p:nvPr/>
          </p:nvSpPr>
          <p:spPr>
            <a:xfrm>
              <a:off x="331917" y="3334954"/>
              <a:ext cx="201068" cy="201068"/>
            </a:xfrm>
            <a:custGeom>
              <a:rect b="b" l="l" r="r" t="t"/>
              <a:pathLst>
                <a:path extrusionOk="0" fill="none" h="1204" w="1204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64" name="Google Shape;664;p9"/>
            <p:cNvCxnSpPr/>
            <p:nvPr/>
          </p:nvCxnSpPr>
          <p:spPr>
            <a:xfrm rot="10800000">
              <a:off x="432450" y="3536025"/>
              <a:ext cx="0" cy="7647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65" name="Google Shape;665;p9"/>
            <p:cNvSpPr/>
            <p:nvPr/>
          </p:nvSpPr>
          <p:spPr>
            <a:xfrm>
              <a:off x="553421" y="3371325"/>
              <a:ext cx="163326" cy="921005"/>
            </a:xfrm>
            <a:custGeom>
              <a:rect b="b" l="l" r="r" t="t"/>
              <a:pathLst>
                <a:path extrusionOk="0" fill="none" h="5515" w="978">
                  <a:moveTo>
                    <a:pt x="0" y="5514"/>
                  </a:moveTo>
                  <a:lnTo>
                    <a:pt x="0" y="3509"/>
                  </a:lnTo>
                  <a:lnTo>
                    <a:pt x="977" y="2532"/>
                  </a:lnTo>
                  <a:lnTo>
                    <a:pt x="977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9"/>
            <p:cNvSpPr/>
            <p:nvPr/>
          </p:nvSpPr>
          <p:spPr>
            <a:xfrm>
              <a:off x="133388" y="3392200"/>
              <a:ext cx="222110" cy="900130"/>
            </a:xfrm>
            <a:custGeom>
              <a:rect b="b" l="l" r="r" t="t"/>
              <a:pathLst>
                <a:path extrusionOk="0" fill="none" h="5390" w="133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9"/>
            <p:cNvSpPr/>
            <p:nvPr/>
          </p:nvSpPr>
          <p:spPr>
            <a:xfrm>
              <a:off x="279842" y="3919750"/>
              <a:ext cx="167" cy="372577"/>
            </a:xfrm>
            <a:custGeom>
              <a:rect b="b" l="l" r="r" t="t"/>
              <a:pathLst>
                <a:path extrusionOk="0" fill="none" h="2231" w="1">
                  <a:moveTo>
                    <a:pt x="1" y="2231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9"/>
            <p:cNvSpPr/>
            <p:nvPr/>
          </p:nvSpPr>
          <p:spPr>
            <a:xfrm>
              <a:off x="647217" y="3919750"/>
              <a:ext cx="167" cy="372577"/>
            </a:xfrm>
            <a:custGeom>
              <a:rect b="b" l="l" r="r" t="t"/>
              <a:pathLst>
                <a:path extrusionOk="0" fill="none" h="2231" w="1">
                  <a:moveTo>
                    <a:pt x="0" y="2231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9"/>
            <p:cNvSpPr/>
            <p:nvPr/>
          </p:nvSpPr>
          <p:spPr>
            <a:xfrm>
              <a:off x="-64791" y="4659535"/>
              <a:ext cx="144548" cy="101"/>
            </a:xfrm>
            <a:custGeom>
              <a:rect b="b" l="l" r="r" t="t"/>
              <a:pathLst>
                <a:path extrusionOk="0" fill="none" h="1" w="1430">
                  <a:moveTo>
                    <a:pt x="1430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9"/>
            <p:cNvSpPr/>
            <p:nvPr/>
          </p:nvSpPr>
          <p:spPr>
            <a:xfrm>
              <a:off x="11223" y="4537939"/>
              <a:ext cx="68534" cy="101"/>
            </a:xfrm>
            <a:custGeom>
              <a:rect b="b" l="l" r="r" t="t"/>
              <a:pathLst>
                <a:path extrusionOk="0" fill="none" h="1" w="678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9"/>
            <p:cNvSpPr/>
            <p:nvPr/>
          </p:nvSpPr>
          <p:spPr>
            <a:xfrm>
              <a:off x="-26784" y="4444139"/>
              <a:ext cx="106541" cy="101"/>
            </a:xfrm>
            <a:custGeom>
              <a:rect b="b" l="l" r="r" t="t"/>
              <a:pathLst>
                <a:path extrusionOk="0" fill="none" h="1" w="1054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9"/>
            <p:cNvSpPr/>
            <p:nvPr/>
          </p:nvSpPr>
          <p:spPr>
            <a:xfrm>
              <a:off x="811974" y="4479617"/>
              <a:ext cx="83696" cy="101"/>
            </a:xfrm>
            <a:custGeom>
              <a:rect b="b" l="l" r="r" t="t"/>
              <a:pathLst>
                <a:path extrusionOk="0" fill="none" h="1" w="828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9"/>
            <p:cNvSpPr/>
            <p:nvPr/>
          </p:nvSpPr>
          <p:spPr>
            <a:xfrm>
              <a:off x="811974" y="4555627"/>
              <a:ext cx="63480" cy="101"/>
            </a:xfrm>
            <a:custGeom>
              <a:rect b="b" l="l" r="r" t="t"/>
              <a:pathLst>
                <a:path extrusionOk="0" fill="none" h="1" w="628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9"/>
            <p:cNvSpPr/>
            <p:nvPr/>
          </p:nvSpPr>
          <p:spPr>
            <a:xfrm rot="5400000">
              <a:off x="2172928" y="4531170"/>
              <a:ext cx="201068" cy="201068"/>
            </a:xfrm>
            <a:custGeom>
              <a:rect b="b" l="l" r="r" t="t"/>
              <a:pathLst>
                <a:path extrusionOk="0" fill="none" h="1204" w="1204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75" name="Google Shape;675;p9"/>
            <p:cNvCxnSpPr/>
            <p:nvPr/>
          </p:nvCxnSpPr>
          <p:spPr>
            <a:xfrm>
              <a:off x="809451" y="4631704"/>
              <a:ext cx="13662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76" name="Google Shape;676;p9"/>
          <p:cNvGrpSpPr/>
          <p:nvPr/>
        </p:nvGrpSpPr>
        <p:grpSpPr>
          <a:xfrm>
            <a:off x="5266248" y="4568869"/>
            <a:ext cx="3157758" cy="296582"/>
            <a:chOff x="5266248" y="4230494"/>
            <a:chExt cx="3157758" cy="296582"/>
          </a:xfrm>
        </p:grpSpPr>
        <p:sp>
          <p:nvSpPr>
            <p:cNvPr id="677" name="Google Shape;677;p9"/>
            <p:cNvSpPr/>
            <p:nvPr/>
          </p:nvSpPr>
          <p:spPr>
            <a:xfrm>
              <a:off x="526624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9"/>
            <p:cNvSpPr/>
            <p:nvPr/>
          </p:nvSpPr>
          <p:spPr>
            <a:xfrm>
              <a:off x="5459599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9"/>
            <p:cNvSpPr/>
            <p:nvPr/>
          </p:nvSpPr>
          <p:spPr>
            <a:xfrm>
              <a:off x="5649735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9"/>
            <p:cNvSpPr/>
            <p:nvPr/>
          </p:nvSpPr>
          <p:spPr>
            <a:xfrm>
              <a:off x="5839743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9"/>
            <p:cNvSpPr/>
            <p:nvPr/>
          </p:nvSpPr>
          <p:spPr>
            <a:xfrm>
              <a:off x="6029880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9"/>
            <p:cNvSpPr/>
            <p:nvPr/>
          </p:nvSpPr>
          <p:spPr>
            <a:xfrm>
              <a:off x="6220016" y="4230494"/>
              <a:ext cx="106446" cy="296582"/>
            </a:xfrm>
            <a:custGeom>
              <a:rect b="b" l="l" r="r" t="t"/>
              <a:pathLst>
                <a:path extrusionOk="0" h="2307" w="828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9"/>
            <p:cNvSpPr/>
            <p:nvPr/>
          </p:nvSpPr>
          <p:spPr>
            <a:xfrm>
              <a:off x="641323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9"/>
            <p:cNvSpPr/>
            <p:nvPr/>
          </p:nvSpPr>
          <p:spPr>
            <a:xfrm>
              <a:off x="6603375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9"/>
            <p:cNvSpPr/>
            <p:nvPr/>
          </p:nvSpPr>
          <p:spPr>
            <a:xfrm>
              <a:off x="679351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9"/>
            <p:cNvSpPr/>
            <p:nvPr/>
          </p:nvSpPr>
          <p:spPr>
            <a:xfrm>
              <a:off x="698364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9"/>
            <p:cNvSpPr/>
            <p:nvPr/>
          </p:nvSpPr>
          <p:spPr>
            <a:xfrm>
              <a:off x="7176870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9"/>
            <p:cNvSpPr/>
            <p:nvPr/>
          </p:nvSpPr>
          <p:spPr>
            <a:xfrm>
              <a:off x="7367006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9"/>
            <p:cNvSpPr/>
            <p:nvPr/>
          </p:nvSpPr>
          <p:spPr>
            <a:xfrm>
              <a:off x="7557143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9"/>
            <p:cNvSpPr/>
            <p:nvPr/>
          </p:nvSpPr>
          <p:spPr>
            <a:xfrm>
              <a:off x="774715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9"/>
            <p:cNvSpPr/>
            <p:nvPr/>
          </p:nvSpPr>
          <p:spPr>
            <a:xfrm>
              <a:off x="794050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9"/>
            <p:cNvSpPr/>
            <p:nvPr/>
          </p:nvSpPr>
          <p:spPr>
            <a:xfrm>
              <a:off x="813063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9"/>
            <p:cNvSpPr/>
            <p:nvPr/>
          </p:nvSpPr>
          <p:spPr>
            <a:xfrm>
              <a:off x="8320774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4" name="Google Shape;694;p9"/>
          <p:cNvGrpSpPr/>
          <p:nvPr/>
        </p:nvGrpSpPr>
        <p:grpSpPr>
          <a:xfrm>
            <a:off x="7723214" y="1254245"/>
            <a:ext cx="1068186" cy="967252"/>
            <a:chOff x="7723214" y="1254245"/>
            <a:chExt cx="1068186" cy="967252"/>
          </a:xfrm>
        </p:grpSpPr>
        <p:grpSp>
          <p:nvGrpSpPr>
            <p:cNvPr id="695" name="Google Shape;695;p9"/>
            <p:cNvGrpSpPr/>
            <p:nvPr/>
          </p:nvGrpSpPr>
          <p:grpSpPr>
            <a:xfrm>
              <a:off x="7883587" y="1867634"/>
              <a:ext cx="352280" cy="353863"/>
              <a:chOff x="1448125" y="1450525"/>
              <a:chExt cx="133500" cy="134100"/>
            </a:xfrm>
          </p:grpSpPr>
          <p:sp>
            <p:nvSpPr>
              <p:cNvPr id="696" name="Google Shape;696;p9"/>
              <p:cNvSpPr/>
              <p:nvPr/>
            </p:nvSpPr>
            <p:spPr>
              <a:xfrm>
                <a:off x="1448125" y="1450525"/>
                <a:ext cx="133500" cy="134100"/>
              </a:xfrm>
              <a:custGeom>
                <a:rect b="b" l="l" r="r" t="t"/>
                <a:pathLst>
                  <a:path extrusionOk="0" h="5364" w="5340">
                    <a:moveTo>
                      <a:pt x="2457" y="1"/>
                    </a:moveTo>
                    <a:lnTo>
                      <a:pt x="2256" y="452"/>
                    </a:lnTo>
                    <a:cubicBezTo>
                      <a:pt x="2056" y="502"/>
                      <a:pt x="1855" y="577"/>
                      <a:pt x="1680" y="652"/>
                    </a:cubicBezTo>
                    <a:lnTo>
                      <a:pt x="1229" y="427"/>
                    </a:lnTo>
                    <a:cubicBezTo>
                      <a:pt x="1003" y="552"/>
                      <a:pt x="803" y="727"/>
                      <a:pt x="627" y="928"/>
                    </a:cubicBezTo>
                    <a:lnTo>
                      <a:pt x="828" y="1404"/>
                    </a:lnTo>
                    <a:cubicBezTo>
                      <a:pt x="703" y="1579"/>
                      <a:pt x="602" y="1755"/>
                      <a:pt x="527" y="1955"/>
                    </a:cubicBezTo>
                    <a:lnTo>
                      <a:pt x="51" y="2081"/>
                    </a:lnTo>
                    <a:cubicBezTo>
                      <a:pt x="26" y="2281"/>
                      <a:pt x="1" y="2482"/>
                      <a:pt x="1" y="2682"/>
                    </a:cubicBezTo>
                    <a:cubicBezTo>
                      <a:pt x="1" y="2757"/>
                      <a:pt x="1" y="2808"/>
                      <a:pt x="1" y="2883"/>
                    </a:cubicBezTo>
                    <a:lnTo>
                      <a:pt x="452" y="3083"/>
                    </a:lnTo>
                    <a:cubicBezTo>
                      <a:pt x="502" y="3284"/>
                      <a:pt x="552" y="3484"/>
                      <a:pt x="652" y="3685"/>
                    </a:cubicBezTo>
                    <a:lnTo>
                      <a:pt x="402" y="4111"/>
                    </a:lnTo>
                    <a:cubicBezTo>
                      <a:pt x="552" y="4336"/>
                      <a:pt x="728" y="4537"/>
                      <a:pt x="928" y="4712"/>
                    </a:cubicBezTo>
                    <a:lnTo>
                      <a:pt x="1379" y="4537"/>
                    </a:lnTo>
                    <a:cubicBezTo>
                      <a:pt x="1555" y="4637"/>
                      <a:pt x="1755" y="4737"/>
                      <a:pt x="1956" y="4813"/>
                    </a:cubicBezTo>
                    <a:lnTo>
                      <a:pt x="2081" y="5289"/>
                    </a:lnTo>
                    <a:cubicBezTo>
                      <a:pt x="2282" y="5339"/>
                      <a:pt x="2457" y="5364"/>
                      <a:pt x="2657" y="5364"/>
                    </a:cubicBezTo>
                    <a:cubicBezTo>
                      <a:pt x="2733" y="5364"/>
                      <a:pt x="2808" y="5364"/>
                      <a:pt x="2883" y="5339"/>
                    </a:cubicBezTo>
                    <a:lnTo>
                      <a:pt x="3084" y="4888"/>
                    </a:lnTo>
                    <a:cubicBezTo>
                      <a:pt x="3284" y="4863"/>
                      <a:pt x="3485" y="4787"/>
                      <a:pt x="3660" y="4687"/>
                    </a:cubicBezTo>
                    <a:lnTo>
                      <a:pt x="4111" y="4938"/>
                    </a:lnTo>
                    <a:cubicBezTo>
                      <a:pt x="4337" y="4787"/>
                      <a:pt x="4537" y="4612"/>
                      <a:pt x="4713" y="4412"/>
                    </a:cubicBezTo>
                    <a:lnTo>
                      <a:pt x="4512" y="3960"/>
                    </a:lnTo>
                    <a:cubicBezTo>
                      <a:pt x="4637" y="3785"/>
                      <a:pt x="4738" y="3610"/>
                      <a:pt x="4813" y="3409"/>
                    </a:cubicBezTo>
                    <a:lnTo>
                      <a:pt x="5289" y="3259"/>
                    </a:lnTo>
                    <a:cubicBezTo>
                      <a:pt x="5314" y="3083"/>
                      <a:pt x="5339" y="2883"/>
                      <a:pt x="5339" y="2682"/>
                    </a:cubicBezTo>
                    <a:cubicBezTo>
                      <a:pt x="5339" y="2607"/>
                      <a:pt x="5339" y="2532"/>
                      <a:pt x="5339" y="2482"/>
                    </a:cubicBezTo>
                    <a:lnTo>
                      <a:pt x="4888" y="2281"/>
                    </a:lnTo>
                    <a:cubicBezTo>
                      <a:pt x="4838" y="2056"/>
                      <a:pt x="4788" y="1855"/>
                      <a:pt x="4688" y="1680"/>
                    </a:cubicBezTo>
                    <a:lnTo>
                      <a:pt x="4938" y="1254"/>
                    </a:lnTo>
                    <a:cubicBezTo>
                      <a:pt x="4788" y="1028"/>
                      <a:pt x="4612" y="828"/>
                      <a:pt x="4412" y="652"/>
                    </a:cubicBezTo>
                    <a:lnTo>
                      <a:pt x="3961" y="828"/>
                    </a:lnTo>
                    <a:cubicBezTo>
                      <a:pt x="3785" y="702"/>
                      <a:pt x="3585" y="602"/>
                      <a:pt x="3384" y="552"/>
                    </a:cubicBezTo>
                    <a:lnTo>
                      <a:pt x="3259" y="76"/>
                    </a:lnTo>
                    <a:cubicBezTo>
                      <a:pt x="3058" y="26"/>
                      <a:pt x="2883" y="1"/>
                      <a:pt x="26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9"/>
              <p:cNvSpPr/>
              <p:nvPr/>
            </p:nvSpPr>
            <p:spPr>
              <a:xfrm>
                <a:off x="1476325" y="1479350"/>
                <a:ext cx="77100" cy="76475"/>
              </a:xfrm>
              <a:custGeom>
                <a:rect b="b" l="l" r="r" t="t"/>
                <a:pathLst>
                  <a:path extrusionOk="0" h="3059" w="3084">
                    <a:moveTo>
                      <a:pt x="1529" y="0"/>
                    </a:moveTo>
                    <a:cubicBezTo>
                      <a:pt x="702" y="0"/>
                      <a:pt x="1" y="677"/>
                      <a:pt x="1" y="1529"/>
                    </a:cubicBezTo>
                    <a:cubicBezTo>
                      <a:pt x="1" y="2381"/>
                      <a:pt x="702" y="3058"/>
                      <a:pt x="1529" y="3058"/>
                    </a:cubicBezTo>
                    <a:cubicBezTo>
                      <a:pt x="2382" y="3058"/>
                      <a:pt x="3083" y="2381"/>
                      <a:pt x="3083" y="1529"/>
                    </a:cubicBezTo>
                    <a:cubicBezTo>
                      <a:pt x="3083" y="677"/>
                      <a:pt x="2382" y="0"/>
                      <a:pt x="15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8" name="Google Shape;698;p9"/>
            <p:cNvGrpSpPr/>
            <p:nvPr/>
          </p:nvGrpSpPr>
          <p:grpSpPr>
            <a:xfrm>
              <a:off x="8239099" y="1536926"/>
              <a:ext cx="552301" cy="552301"/>
              <a:chOff x="1582850" y="1325200"/>
              <a:chExt cx="209300" cy="209300"/>
            </a:xfrm>
          </p:grpSpPr>
          <p:sp>
            <p:nvSpPr>
              <p:cNvPr id="699" name="Google Shape;699;p9"/>
              <p:cNvSpPr/>
              <p:nvPr/>
            </p:nvSpPr>
            <p:spPr>
              <a:xfrm>
                <a:off x="1582850" y="1325200"/>
                <a:ext cx="209300" cy="209300"/>
              </a:xfrm>
              <a:custGeom>
                <a:rect b="b" l="l" r="r" t="t"/>
                <a:pathLst>
                  <a:path extrusionOk="0" h="8372" w="8372">
                    <a:moveTo>
                      <a:pt x="4111" y="1"/>
                    </a:moveTo>
                    <a:cubicBezTo>
                      <a:pt x="3810" y="1"/>
                      <a:pt x="3509" y="26"/>
                      <a:pt x="3208" y="101"/>
                    </a:cubicBezTo>
                    <a:cubicBezTo>
                      <a:pt x="3083" y="126"/>
                      <a:pt x="2983" y="176"/>
                      <a:pt x="2883" y="201"/>
                    </a:cubicBezTo>
                    <a:lnTo>
                      <a:pt x="2757" y="953"/>
                    </a:lnTo>
                    <a:cubicBezTo>
                      <a:pt x="2456" y="1104"/>
                      <a:pt x="2181" y="1279"/>
                      <a:pt x="1930" y="1480"/>
                    </a:cubicBezTo>
                    <a:lnTo>
                      <a:pt x="1178" y="1279"/>
                    </a:lnTo>
                    <a:cubicBezTo>
                      <a:pt x="878" y="1580"/>
                      <a:pt x="652" y="1931"/>
                      <a:pt x="451" y="2282"/>
                    </a:cubicBezTo>
                    <a:lnTo>
                      <a:pt x="903" y="2933"/>
                    </a:lnTo>
                    <a:cubicBezTo>
                      <a:pt x="777" y="3234"/>
                      <a:pt x="702" y="3560"/>
                      <a:pt x="677" y="3886"/>
                    </a:cubicBezTo>
                    <a:lnTo>
                      <a:pt x="0" y="4262"/>
                    </a:lnTo>
                    <a:cubicBezTo>
                      <a:pt x="0" y="4562"/>
                      <a:pt x="50" y="4863"/>
                      <a:pt x="126" y="5189"/>
                    </a:cubicBezTo>
                    <a:cubicBezTo>
                      <a:pt x="151" y="5289"/>
                      <a:pt x="176" y="5389"/>
                      <a:pt x="201" y="5490"/>
                    </a:cubicBezTo>
                    <a:lnTo>
                      <a:pt x="978" y="5615"/>
                    </a:lnTo>
                    <a:cubicBezTo>
                      <a:pt x="1103" y="5941"/>
                      <a:pt x="1279" y="6217"/>
                      <a:pt x="1504" y="6442"/>
                    </a:cubicBezTo>
                    <a:lnTo>
                      <a:pt x="1279" y="7194"/>
                    </a:lnTo>
                    <a:cubicBezTo>
                      <a:pt x="1579" y="7495"/>
                      <a:pt x="1930" y="7745"/>
                      <a:pt x="2306" y="7921"/>
                    </a:cubicBezTo>
                    <a:lnTo>
                      <a:pt x="2933" y="7470"/>
                    </a:lnTo>
                    <a:cubicBezTo>
                      <a:pt x="3233" y="7595"/>
                      <a:pt x="3559" y="7670"/>
                      <a:pt x="3885" y="7695"/>
                    </a:cubicBezTo>
                    <a:lnTo>
                      <a:pt x="4261" y="8372"/>
                    </a:lnTo>
                    <a:cubicBezTo>
                      <a:pt x="4562" y="8372"/>
                      <a:pt x="4888" y="8322"/>
                      <a:pt x="5188" y="8247"/>
                    </a:cubicBezTo>
                    <a:cubicBezTo>
                      <a:pt x="5289" y="8222"/>
                      <a:pt x="5389" y="8196"/>
                      <a:pt x="5489" y="8171"/>
                    </a:cubicBezTo>
                    <a:lnTo>
                      <a:pt x="5639" y="7394"/>
                    </a:lnTo>
                    <a:cubicBezTo>
                      <a:pt x="5940" y="7269"/>
                      <a:pt x="6216" y="7094"/>
                      <a:pt x="6467" y="6893"/>
                    </a:cubicBezTo>
                    <a:lnTo>
                      <a:pt x="7218" y="7094"/>
                    </a:lnTo>
                    <a:cubicBezTo>
                      <a:pt x="7494" y="6793"/>
                      <a:pt x="7745" y="6442"/>
                      <a:pt x="7920" y="6066"/>
                    </a:cubicBezTo>
                    <a:lnTo>
                      <a:pt x="7494" y="5440"/>
                    </a:lnTo>
                    <a:cubicBezTo>
                      <a:pt x="7594" y="5139"/>
                      <a:pt x="7670" y="4813"/>
                      <a:pt x="7695" y="4487"/>
                    </a:cubicBezTo>
                    <a:lnTo>
                      <a:pt x="8371" y="4111"/>
                    </a:lnTo>
                    <a:cubicBezTo>
                      <a:pt x="8371" y="3810"/>
                      <a:pt x="8346" y="3485"/>
                      <a:pt x="8271" y="3184"/>
                    </a:cubicBezTo>
                    <a:cubicBezTo>
                      <a:pt x="8246" y="3084"/>
                      <a:pt x="8196" y="2983"/>
                      <a:pt x="8171" y="2883"/>
                    </a:cubicBezTo>
                    <a:lnTo>
                      <a:pt x="7419" y="2758"/>
                    </a:lnTo>
                    <a:cubicBezTo>
                      <a:pt x="7269" y="2432"/>
                      <a:pt x="7093" y="2156"/>
                      <a:pt x="6893" y="1906"/>
                    </a:cubicBezTo>
                    <a:lnTo>
                      <a:pt x="7093" y="1179"/>
                    </a:lnTo>
                    <a:cubicBezTo>
                      <a:pt x="6792" y="878"/>
                      <a:pt x="6467" y="628"/>
                      <a:pt x="6091" y="452"/>
                    </a:cubicBezTo>
                    <a:lnTo>
                      <a:pt x="5439" y="903"/>
                    </a:lnTo>
                    <a:cubicBezTo>
                      <a:pt x="5138" y="778"/>
                      <a:pt x="4812" y="703"/>
                      <a:pt x="4487" y="678"/>
                    </a:cubicBezTo>
                    <a:lnTo>
                      <a:pt x="4111" y="1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9"/>
              <p:cNvSpPr/>
              <p:nvPr/>
            </p:nvSpPr>
            <p:spPr>
              <a:xfrm>
                <a:off x="1621075" y="1369750"/>
                <a:ext cx="132850" cy="120200"/>
              </a:xfrm>
              <a:custGeom>
                <a:rect b="b" l="l" r="r" t="t"/>
                <a:pathLst>
                  <a:path extrusionOk="0" h="4808" w="5314">
                    <a:moveTo>
                      <a:pt x="2667" y="1"/>
                    </a:moveTo>
                    <a:cubicBezTo>
                      <a:pt x="2474" y="1"/>
                      <a:pt x="2277" y="24"/>
                      <a:pt x="2080" y="74"/>
                    </a:cubicBezTo>
                    <a:cubicBezTo>
                      <a:pt x="802" y="374"/>
                      <a:pt x="0" y="1678"/>
                      <a:pt x="326" y="2981"/>
                    </a:cubicBezTo>
                    <a:cubicBezTo>
                      <a:pt x="603" y="4066"/>
                      <a:pt x="1584" y="4808"/>
                      <a:pt x="2656" y="4808"/>
                    </a:cubicBezTo>
                    <a:cubicBezTo>
                      <a:pt x="2847" y="4808"/>
                      <a:pt x="3040" y="4784"/>
                      <a:pt x="3233" y="4735"/>
                    </a:cubicBezTo>
                    <a:cubicBezTo>
                      <a:pt x="4511" y="4435"/>
                      <a:pt x="5313" y="3131"/>
                      <a:pt x="4988" y="1828"/>
                    </a:cubicBezTo>
                    <a:cubicBezTo>
                      <a:pt x="4732" y="743"/>
                      <a:pt x="3754" y="1"/>
                      <a:pt x="2667" y="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9"/>
              <p:cNvSpPr/>
              <p:nvPr/>
            </p:nvSpPr>
            <p:spPr>
              <a:xfrm>
                <a:off x="1643000" y="1389100"/>
                <a:ext cx="89625" cy="81300"/>
              </a:xfrm>
              <a:custGeom>
                <a:rect b="b" l="l" r="r" t="t"/>
                <a:pathLst>
                  <a:path extrusionOk="0" h="3252" w="3585">
                    <a:moveTo>
                      <a:pt x="1801" y="1"/>
                    </a:moveTo>
                    <a:cubicBezTo>
                      <a:pt x="1670" y="1"/>
                      <a:pt x="1537" y="17"/>
                      <a:pt x="1404" y="51"/>
                    </a:cubicBezTo>
                    <a:cubicBezTo>
                      <a:pt x="527" y="252"/>
                      <a:pt x="0" y="1154"/>
                      <a:pt x="201" y="2006"/>
                    </a:cubicBezTo>
                    <a:cubicBezTo>
                      <a:pt x="394" y="2758"/>
                      <a:pt x="1066" y="3252"/>
                      <a:pt x="1806" y="3252"/>
                    </a:cubicBezTo>
                    <a:cubicBezTo>
                      <a:pt x="1930" y="3252"/>
                      <a:pt x="2055" y="3238"/>
                      <a:pt x="2181" y="3209"/>
                    </a:cubicBezTo>
                    <a:cubicBezTo>
                      <a:pt x="3033" y="2984"/>
                      <a:pt x="3584" y="2107"/>
                      <a:pt x="3359" y="1254"/>
                    </a:cubicBezTo>
                    <a:cubicBezTo>
                      <a:pt x="3189" y="510"/>
                      <a:pt x="2532" y="1"/>
                      <a:pt x="18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9"/>
              <p:cNvSpPr/>
              <p:nvPr/>
            </p:nvSpPr>
            <p:spPr>
              <a:xfrm>
                <a:off x="1664925" y="1409050"/>
                <a:ext cx="45775" cy="41425"/>
              </a:xfrm>
              <a:custGeom>
                <a:rect b="b" l="l" r="r" t="t"/>
                <a:pathLst>
                  <a:path extrusionOk="0" h="1657" w="1831">
                    <a:moveTo>
                      <a:pt x="922" y="0"/>
                    </a:moveTo>
                    <a:cubicBezTo>
                      <a:pt x="850" y="0"/>
                      <a:pt x="776" y="10"/>
                      <a:pt x="702" y="30"/>
                    </a:cubicBezTo>
                    <a:cubicBezTo>
                      <a:pt x="276" y="131"/>
                      <a:pt x="1" y="582"/>
                      <a:pt x="101" y="1033"/>
                    </a:cubicBezTo>
                    <a:cubicBezTo>
                      <a:pt x="186" y="1418"/>
                      <a:pt x="527" y="1656"/>
                      <a:pt x="905" y="1656"/>
                    </a:cubicBezTo>
                    <a:cubicBezTo>
                      <a:pt x="970" y="1656"/>
                      <a:pt x="1037" y="1649"/>
                      <a:pt x="1103" y="1634"/>
                    </a:cubicBezTo>
                    <a:cubicBezTo>
                      <a:pt x="1554" y="1534"/>
                      <a:pt x="1830" y="1083"/>
                      <a:pt x="1705" y="632"/>
                    </a:cubicBezTo>
                    <a:cubicBezTo>
                      <a:pt x="1621" y="255"/>
                      <a:pt x="1292" y="0"/>
                      <a:pt x="9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3" name="Google Shape;703;p9"/>
            <p:cNvGrpSpPr/>
            <p:nvPr/>
          </p:nvGrpSpPr>
          <p:grpSpPr>
            <a:xfrm>
              <a:off x="7723214" y="1254245"/>
              <a:ext cx="552301" cy="552301"/>
              <a:chOff x="1387350" y="1218075"/>
              <a:chExt cx="209300" cy="209300"/>
            </a:xfrm>
          </p:grpSpPr>
          <p:sp>
            <p:nvSpPr>
              <p:cNvPr id="704" name="Google Shape;704;p9"/>
              <p:cNvSpPr/>
              <p:nvPr/>
            </p:nvSpPr>
            <p:spPr>
              <a:xfrm>
                <a:off x="1387350" y="1218075"/>
                <a:ext cx="209300" cy="209300"/>
              </a:xfrm>
              <a:custGeom>
                <a:rect b="b" l="l" r="r" t="t"/>
                <a:pathLst>
                  <a:path extrusionOk="0" h="8372" w="8372">
                    <a:moveTo>
                      <a:pt x="3860" y="0"/>
                    </a:moveTo>
                    <a:lnTo>
                      <a:pt x="3560" y="727"/>
                    </a:lnTo>
                    <a:cubicBezTo>
                      <a:pt x="3234" y="777"/>
                      <a:pt x="2908" y="877"/>
                      <a:pt x="2632" y="1028"/>
                    </a:cubicBezTo>
                    <a:lnTo>
                      <a:pt x="1956" y="652"/>
                    </a:lnTo>
                    <a:cubicBezTo>
                      <a:pt x="1605" y="877"/>
                      <a:pt x="1279" y="1153"/>
                      <a:pt x="1003" y="1454"/>
                    </a:cubicBezTo>
                    <a:lnTo>
                      <a:pt x="1279" y="2181"/>
                    </a:lnTo>
                    <a:cubicBezTo>
                      <a:pt x="1103" y="2456"/>
                      <a:pt x="953" y="2757"/>
                      <a:pt x="853" y="3058"/>
                    </a:cubicBezTo>
                    <a:lnTo>
                      <a:pt x="101" y="3258"/>
                    </a:lnTo>
                    <a:cubicBezTo>
                      <a:pt x="26" y="3559"/>
                      <a:pt x="1" y="3860"/>
                      <a:pt x="1" y="4186"/>
                    </a:cubicBezTo>
                    <a:cubicBezTo>
                      <a:pt x="1" y="4286"/>
                      <a:pt x="1" y="4411"/>
                      <a:pt x="26" y="4512"/>
                    </a:cubicBezTo>
                    <a:lnTo>
                      <a:pt x="728" y="4812"/>
                    </a:lnTo>
                    <a:cubicBezTo>
                      <a:pt x="778" y="5163"/>
                      <a:pt x="878" y="5464"/>
                      <a:pt x="1028" y="5765"/>
                    </a:cubicBezTo>
                    <a:lnTo>
                      <a:pt x="652" y="6441"/>
                    </a:lnTo>
                    <a:cubicBezTo>
                      <a:pt x="878" y="6792"/>
                      <a:pt x="1154" y="7093"/>
                      <a:pt x="1454" y="7369"/>
                    </a:cubicBezTo>
                    <a:lnTo>
                      <a:pt x="2181" y="7093"/>
                    </a:lnTo>
                    <a:cubicBezTo>
                      <a:pt x="2457" y="7268"/>
                      <a:pt x="2758" y="7419"/>
                      <a:pt x="3058" y="7519"/>
                    </a:cubicBezTo>
                    <a:lnTo>
                      <a:pt x="3284" y="8271"/>
                    </a:lnTo>
                    <a:cubicBezTo>
                      <a:pt x="3560" y="8346"/>
                      <a:pt x="3885" y="8371"/>
                      <a:pt x="4186" y="8371"/>
                    </a:cubicBezTo>
                    <a:lnTo>
                      <a:pt x="4512" y="8371"/>
                    </a:lnTo>
                    <a:lnTo>
                      <a:pt x="4838" y="7644"/>
                    </a:lnTo>
                    <a:cubicBezTo>
                      <a:pt x="5164" y="7594"/>
                      <a:pt x="5464" y="7494"/>
                      <a:pt x="5765" y="7344"/>
                    </a:cubicBezTo>
                    <a:lnTo>
                      <a:pt x="6442" y="7720"/>
                    </a:lnTo>
                    <a:cubicBezTo>
                      <a:pt x="6793" y="7519"/>
                      <a:pt x="7093" y="7243"/>
                      <a:pt x="7369" y="6918"/>
                    </a:cubicBezTo>
                    <a:lnTo>
                      <a:pt x="7093" y="6191"/>
                    </a:lnTo>
                    <a:cubicBezTo>
                      <a:pt x="7269" y="5915"/>
                      <a:pt x="7419" y="5639"/>
                      <a:pt x="7545" y="5314"/>
                    </a:cubicBezTo>
                    <a:lnTo>
                      <a:pt x="8271" y="5113"/>
                    </a:lnTo>
                    <a:cubicBezTo>
                      <a:pt x="8347" y="4812"/>
                      <a:pt x="8372" y="4512"/>
                      <a:pt x="8372" y="4186"/>
                    </a:cubicBezTo>
                    <a:cubicBezTo>
                      <a:pt x="8372" y="4085"/>
                      <a:pt x="8372" y="3985"/>
                      <a:pt x="8372" y="3860"/>
                    </a:cubicBezTo>
                    <a:lnTo>
                      <a:pt x="7670" y="3559"/>
                    </a:lnTo>
                    <a:cubicBezTo>
                      <a:pt x="7595" y="3233"/>
                      <a:pt x="7494" y="2907"/>
                      <a:pt x="7344" y="2632"/>
                    </a:cubicBezTo>
                    <a:lnTo>
                      <a:pt x="7745" y="1955"/>
                    </a:lnTo>
                    <a:cubicBezTo>
                      <a:pt x="7520" y="1604"/>
                      <a:pt x="7244" y="1278"/>
                      <a:pt x="6918" y="1003"/>
                    </a:cubicBezTo>
                    <a:lnTo>
                      <a:pt x="6191" y="1278"/>
                    </a:lnTo>
                    <a:cubicBezTo>
                      <a:pt x="5941" y="1103"/>
                      <a:pt x="5640" y="953"/>
                      <a:pt x="5314" y="852"/>
                    </a:cubicBezTo>
                    <a:lnTo>
                      <a:pt x="5114" y="100"/>
                    </a:lnTo>
                    <a:cubicBezTo>
                      <a:pt x="4813" y="25"/>
                      <a:pt x="4512" y="0"/>
                      <a:pt x="4186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9"/>
              <p:cNvSpPr/>
              <p:nvPr/>
            </p:nvSpPr>
            <p:spPr>
              <a:xfrm>
                <a:off x="1387350" y="1218075"/>
                <a:ext cx="209300" cy="209300"/>
              </a:xfrm>
              <a:custGeom>
                <a:rect b="b" l="l" r="r" t="t"/>
                <a:pathLst>
                  <a:path extrusionOk="0" fill="none" h="8372" w="8372">
                    <a:moveTo>
                      <a:pt x="8372" y="4186"/>
                    </a:moveTo>
                    <a:cubicBezTo>
                      <a:pt x="8372" y="4512"/>
                      <a:pt x="8347" y="4812"/>
                      <a:pt x="8271" y="5113"/>
                    </a:cubicBezTo>
                    <a:lnTo>
                      <a:pt x="7545" y="5314"/>
                    </a:lnTo>
                    <a:cubicBezTo>
                      <a:pt x="7419" y="5639"/>
                      <a:pt x="7269" y="5915"/>
                      <a:pt x="7093" y="6191"/>
                    </a:cubicBezTo>
                    <a:lnTo>
                      <a:pt x="7369" y="6918"/>
                    </a:lnTo>
                    <a:cubicBezTo>
                      <a:pt x="7093" y="7243"/>
                      <a:pt x="6793" y="7519"/>
                      <a:pt x="6442" y="7720"/>
                    </a:cubicBezTo>
                    <a:lnTo>
                      <a:pt x="5765" y="7344"/>
                    </a:lnTo>
                    <a:cubicBezTo>
                      <a:pt x="5464" y="7494"/>
                      <a:pt x="5164" y="7594"/>
                      <a:pt x="4838" y="7644"/>
                    </a:cubicBezTo>
                    <a:lnTo>
                      <a:pt x="4512" y="8371"/>
                    </a:lnTo>
                    <a:cubicBezTo>
                      <a:pt x="4412" y="8371"/>
                      <a:pt x="4312" y="8371"/>
                      <a:pt x="4186" y="8371"/>
                    </a:cubicBezTo>
                    <a:cubicBezTo>
                      <a:pt x="3885" y="8371"/>
                      <a:pt x="3560" y="8346"/>
                      <a:pt x="3284" y="8271"/>
                    </a:cubicBezTo>
                    <a:lnTo>
                      <a:pt x="3058" y="7519"/>
                    </a:lnTo>
                    <a:cubicBezTo>
                      <a:pt x="2758" y="7419"/>
                      <a:pt x="2457" y="7268"/>
                      <a:pt x="2181" y="7093"/>
                    </a:cubicBezTo>
                    <a:lnTo>
                      <a:pt x="1454" y="7369"/>
                    </a:lnTo>
                    <a:cubicBezTo>
                      <a:pt x="1154" y="7093"/>
                      <a:pt x="878" y="6792"/>
                      <a:pt x="652" y="6441"/>
                    </a:cubicBezTo>
                    <a:lnTo>
                      <a:pt x="1028" y="5765"/>
                    </a:lnTo>
                    <a:cubicBezTo>
                      <a:pt x="878" y="5464"/>
                      <a:pt x="778" y="5163"/>
                      <a:pt x="728" y="4812"/>
                    </a:cubicBezTo>
                    <a:lnTo>
                      <a:pt x="26" y="4512"/>
                    </a:lnTo>
                    <a:cubicBezTo>
                      <a:pt x="1" y="4411"/>
                      <a:pt x="1" y="4286"/>
                      <a:pt x="1" y="4186"/>
                    </a:cubicBezTo>
                    <a:cubicBezTo>
                      <a:pt x="1" y="3860"/>
                      <a:pt x="26" y="3559"/>
                      <a:pt x="101" y="3258"/>
                    </a:cubicBezTo>
                    <a:lnTo>
                      <a:pt x="853" y="3058"/>
                    </a:lnTo>
                    <a:cubicBezTo>
                      <a:pt x="953" y="2757"/>
                      <a:pt x="1103" y="2456"/>
                      <a:pt x="1279" y="2181"/>
                    </a:cubicBezTo>
                    <a:lnTo>
                      <a:pt x="1003" y="1454"/>
                    </a:lnTo>
                    <a:cubicBezTo>
                      <a:pt x="1279" y="1153"/>
                      <a:pt x="1605" y="877"/>
                      <a:pt x="1956" y="652"/>
                    </a:cubicBezTo>
                    <a:lnTo>
                      <a:pt x="2632" y="1028"/>
                    </a:lnTo>
                    <a:cubicBezTo>
                      <a:pt x="2908" y="877"/>
                      <a:pt x="3234" y="777"/>
                      <a:pt x="3560" y="727"/>
                    </a:cubicBezTo>
                    <a:lnTo>
                      <a:pt x="3860" y="0"/>
                    </a:lnTo>
                    <a:cubicBezTo>
                      <a:pt x="3986" y="0"/>
                      <a:pt x="4086" y="0"/>
                      <a:pt x="4186" y="0"/>
                    </a:cubicBezTo>
                    <a:cubicBezTo>
                      <a:pt x="4512" y="0"/>
                      <a:pt x="4813" y="25"/>
                      <a:pt x="5114" y="100"/>
                    </a:cubicBezTo>
                    <a:lnTo>
                      <a:pt x="5314" y="852"/>
                    </a:lnTo>
                    <a:cubicBezTo>
                      <a:pt x="5640" y="953"/>
                      <a:pt x="5941" y="1103"/>
                      <a:pt x="6191" y="1278"/>
                    </a:cubicBezTo>
                    <a:lnTo>
                      <a:pt x="6918" y="1003"/>
                    </a:lnTo>
                    <a:cubicBezTo>
                      <a:pt x="7244" y="1278"/>
                      <a:pt x="7520" y="1604"/>
                      <a:pt x="7745" y="1955"/>
                    </a:cubicBezTo>
                    <a:lnTo>
                      <a:pt x="7344" y="2632"/>
                    </a:lnTo>
                    <a:cubicBezTo>
                      <a:pt x="7494" y="2907"/>
                      <a:pt x="7595" y="3233"/>
                      <a:pt x="7670" y="3559"/>
                    </a:cubicBezTo>
                    <a:lnTo>
                      <a:pt x="8372" y="3860"/>
                    </a:lnTo>
                    <a:cubicBezTo>
                      <a:pt x="8372" y="3985"/>
                      <a:pt x="8372" y="4085"/>
                      <a:pt x="8372" y="4186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9"/>
              <p:cNvSpPr/>
              <p:nvPr/>
            </p:nvSpPr>
            <p:spPr>
              <a:xfrm>
                <a:off x="1431850" y="1262550"/>
                <a:ext cx="120325" cy="120325"/>
              </a:xfrm>
              <a:custGeom>
                <a:rect b="b" l="l" r="r" t="t"/>
                <a:pathLst>
                  <a:path extrusionOk="0" h="4813" w="4813">
                    <a:moveTo>
                      <a:pt x="2406" y="1"/>
                    </a:moveTo>
                    <a:cubicBezTo>
                      <a:pt x="1078" y="1"/>
                      <a:pt x="0" y="1078"/>
                      <a:pt x="0" y="2407"/>
                    </a:cubicBezTo>
                    <a:cubicBezTo>
                      <a:pt x="0" y="3735"/>
                      <a:pt x="1078" y="4813"/>
                      <a:pt x="2406" y="4813"/>
                    </a:cubicBezTo>
                    <a:cubicBezTo>
                      <a:pt x="3735" y="4813"/>
                      <a:pt x="4812" y="3735"/>
                      <a:pt x="4812" y="2407"/>
                    </a:cubicBezTo>
                    <a:cubicBezTo>
                      <a:pt x="4812" y="1078"/>
                      <a:pt x="3735" y="1"/>
                      <a:pt x="2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9"/>
              <p:cNvSpPr/>
              <p:nvPr/>
            </p:nvSpPr>
            <p:spPr>
              <a:xfrm>
                <a:off x="1451275" y="1281975"/>
                <a:ext cx="81475" cy="81475"/>
              </a:xfrm>
              <a:custGeom>
                <a:rect b="b" l="l" r="r" t="t"/>
                <a:pathLst>
                  <a:path extrusionOk="0" fill="none" h="3259" w="3259">
                    <a:moveTo>
                      <a:pt x="3258" y="1630"/>
                    </a:moveTo>
                    <a:cubicBezTo>
                      <a:pt x="3258" y="2532"/>
                      <a:pt x="2531" y="3259"/>
                      <a:pt x="1629" y="3259"/>
                    </a:cubicBezTo>
                    <a:cubicBezTo>
                      <a:pt x="727" y="3259"/>
                      <a:pt x="0" y="2532"/>
                      <a:pt x="0" y="1630"/>
                    </a:cubicBezTo>
                    <a:cubicBezTo>
                      <a:pt x="0" y="727"/>
                      <a:pt x="727" y="1"/>
                      <a:pt x="1629" y="1"/>
                    </a:cubicBezTo>
                    <a:cubicBezTo>
                      <a:pt x="2531" y="1"/>
                      <a:pt x="3258" y="727"/>
                      <a:pt x="3258" y="1630"/>
                    </a:cubicBezTo>
                    <a:close/>
                  </a:path>
                </a:pathLst>
              </a:custGeom>
              <a:solidFill>
                <a:srgbClr val="0F3570"/>
              </a:solidFill>
              <a:ln cap="flat" cmpd="sng" w="9525">
                <a:solidFill>
                  <a:schemeClr val="dk2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08" name="Google Shape;708;p9"/>
          <p:cNvSpPr txBox="1"/>
          <p:nvPr>
            <p:ph type="title"/>
          </p:nvPr>
        </p:nvSpPr>
        <p:spPr>
          <a:xfrm>
            <a:off x="2549400" y="2221500"/>
            <a:ext cx="4045200" cy="7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09" name="Google Shape;709;p9"/>
          <p:cNvSpPr txBox="1"/>
          <p:nvPr>
            <p:ph idx="1" type="subTitle"/>
          </p:nvPr>
        </p:nvSpPr>
        <p:spPr>
          <a:xfrm>
            <a:off x="2549400" y="3230175"/>
            <a:ext cx="4045200" cy="70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10" name="Google Shape;710;p9"/>
          <p:cNvSpPr txBox="1"/>
          <p:nvPr>
            <p:ph hasCustomPrompt="1" idx="2" type="title"/>
          </p:nvPr>
        </p:nvSpPr>
        <p:spPr>
          <a:xfrm>
            <a:off x="3647325" y="1212825"/>
            <a:ext cx="1926600" cy="7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7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2" name="Google Shape;712;p10"/>
          <p:cNvGrpSpPr/>
          <p:nvPr/>
        </p:nvGrpSpPr>
        <p:grpSpPr>
          <a:xfrm flipH="1">
            <a:off x="1510279" y="-831315"/>
            <a:ext cx="8377976" cy="1614718"/>
            <a:chOff x="-566246" y="-831315"/>
            <a:chExt cx="8377976" cy="1614718"/>
          </a:xfrm>
        </p:grpSpPr>
        <p:sp>
          <p:nvSpPr>
            <p:cNvPr id="713" name="Google Shape;713;p10"/>
            <p:cNvSpPr/>
            <p:nvPr/>
          </p:nvSpPr>
          <p:spPr>
            <a:xfrm rot="10800000">
              <a:off x="-178627" y="-831315"/>
              <a:ext cx="5711267" cy="1569921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0"/>
            <p:cNvSpPr/>
            <p:nvPr/>
          </p:nvSpPr>
          <p:spPr>
            <a:xfrm rot="10800000">
              <a:off x="2097663" y="-149871"/>
              <a:ext cx="3817027" cy="933273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0"/>
            <p:cNvSpPr/>
            <p:nvPr/>
          </p:nvSpPr>
          <p:spPr>
            <a:xfrm rot="10800000">
              <a:off x="5347154" y="-352704"/>
              <a:ext cx="2464576" cy="481412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0"/>
            <p:cNvSpPr/>
            <p:nvPr/>
          </p:nvSpPr>
          <p:spPr>
            <a:xfrm rot="10800000">
              <a:off x="5904951" y="-196402"/>
              <a:ext cx="115339" cy="115339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0"/>
            <p:cNvSpPr/>
            <p:nvPr/>
          </p:nvSpPr>
          <p:spPr>
            <a:xfrm rot="10800000">
              <a:off x="5926467" y="-174886"/>
              <a:ext cx="72977" cy="72977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0"/>
            <p:cNvSpPr/>
            <p:nvPr/>
          </p:nvSpPr>
          <p:spPr>
            <a:xfrm rot="10800000">
              <a:off x="1516950" y="116870"/>
              <a:ext cx="3646848" cy="11838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0"/>
            <p:cNvSpPr/>
            <p:nvPr/>
          </p:nvSpPr>
          <p:spPr>
            <a:xfrm rot="10800000">
              <a:off x="5146391" y="78677"/>
              <a:ext cx="88954" cy="88924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0"/>
            <p:cNvSpPr/>
            <p:nvPr/>
          </p:nvSpPr>
          <p:spPr>
            <a:xfrm rot="10800000">
              <a:off x="1478757" y="78677"/>
              <a:ext cx="88924" cy="88924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0"/>
            <p:cNvSpPr/>
            <p:nvPr/>
          </p:nvSpPr>
          <p:spPr>
            <a:xfrm rot="10800000">
              <a:off x="-398137" y="-606937"/>
              <a:ext cx="1361489" cy="1360302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0"/>
            <p:cNvSpPr/>
            <p:nvPr/>
          </p:nvSpPr>
          <p:spPr>
            <a:xfrm rot="10800000">
              <a:off x="-566246" y="-681953"/>
              <a:ext cx="1361520" cy="1360272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0"/>
            <p:cNvSpPr/>
            <p:nvPr/>
          </p:nvSpPr>
          <p:spPr>
            <a:xfrm rot="10800000">
              <a:off x="161730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0"/>
            <p:cNvSpPr/>
            <p:nvPr/>
          </p:nvSpPr>
          <p:spPr>
            <a:xfrm rot="10800000">
              <a:off x="414563" y="401657"/>
              <a:ext cx="336949" cy="210502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0"/>
            <p:cNvSpPr/>
            <p:nvPr/>
          </p:nvSpPr>
          <p:spPr>
            <a:xfrm rot="10800000">
              <a:off x="667426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0"/>
            <p:cNvSpPr/>
            <p:nvPr/>
          </p:nvSpPr>
          <p:spPr>
            <a:xfrm rot="10800000">
              <a:off x="920960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0"/>
            <p:cNvSpPr/>
            <p:nvPr/>
          </p:nvSpPr>
          <p:spPr>
            <a:xfrm rot="10800000">
              <a:off x="1173823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0"/>
            <p:cNvSpPr/>
            <p:nvPr/>
          </p:nvSpPr>
          <p:spPr>
            <a:xfrm rot="10800000">
              <a:off x="1426656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0"/>
            <p:cNvSpPr/>
            <p:nvPr/>
          </p:nvSpPr>
          <p:spPr>
            <a:xfrm rot="10800000">
              <a:off x="1679490" y="401657"/>
              <a:ext cx="336949" cy="210502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0"/>
            <p:cNvSpPr/>
            <p:nvPr/>
          </p:nvSpPr>
          <p:spPr>
            <a:xfrm rot="10800000">
              <a:off x="1933053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0"/>
            <p:cNvSpPr/>
            <p:nvPr/>
          </p:nvSpPr>
          <p:spPr>
            <a:xfrm rot="10800000">
              <a:off x="1858707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0"/>
            <p:cNvSpPr/>
            <p:nvPr/>
          </p:nvSpPr>
          <p:spPr>
            <a:xfrm rot="10800000">
              <a:off x="175173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0"/>
            <p:cNvSpPr/>
            <p:nvPr/>
          </p:nvSpPr>
          <p:spPr>
            <a:xfrm rot="10800000">
              <a:off x="164546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0"/>
            <p:cNvSpPr/>
            <p:nvPr/>
          </p:nvSpPr>
          <p:spPr>
            <a:xfrm rot="10800000">
              <a:off x="153919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0"/>
            <p:cNvSpPr/>
            <p:nvPr/>
          </p:nvSpPr>
          <p:spPr>
            <a:xfrm rot="10800000">
              <a:off x="143289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0"/>
            <p:cNvSpPr/>
            <p:nvPr/>
          </p:nvSpPr>
          <p:spPr>
            <a:xfrm rot="10800000">
              <a:off x="132662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0"/>
            <p:cNvSpPr/>
            <p:nvPr/>
          </p:nvSpPr>
          <p:spPr>
            <a:xfrm rot="10800000">
              <a:off x="122035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0"/>
            <p:cNvSpPr/>
            <p:nvPr/>
          </p:nvSpPr>
          <p:spPr>
            <a:xfrm rot="10800000">
              <a:off x="1114084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0"/>
            <p:cNvSpPr/>
            <p:nvPr/>
          </p:nvSpPr>
          <p:spPr>
            <a:xfrm rot="10800000">
              <a:off x="1007784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0"/>
            <p:cNvSpPr/>
            <p:nvPr/>
          </p:nvSpPr>
          <p:spPr>
            <a:xfrm rot="10800000">
              <a:off x="900813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0"/>
            <p:cNvSpPr/>
            <p:nvPr/>
          </p:nvSpPr>
          <p:spPr>
            <a:xfrm rot="10800000">
              <a:off x="794543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2" name="Google Shape;742;p10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743" name="Google Shape;743;p10"/>
          <p:cNvGrpSpPr/>
          <p:nvPr/>
        </p:nvGrpSpPr>
        <p:grpSpPr>
          <a:xfrm flipH="1" rot="5400000">
            <a:off x="-113625" y="3210625"/>
            <a:ext cx="536425" cy="3475150"/>
            <a:chOff x="327125" y="2375600"/>
            <a:chExt cx="536425" cy="3475150"/>
          </a:xfrm>
        </p:grpSpPr>
        <p:sp>
          <p:nvSpPr>
            <p:cNvPr id="744" name="Google Shape;744;p10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0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0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0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0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0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0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0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0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0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0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0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0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ebas Neue"/>
              <a:buNone/>
              <a:defRPr sz="36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617575"/>
            <a:ext cx="7704000" cy="29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302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302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302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302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gif"/><Relationship Id="rId4" Type="http://schemas.openxmlformats.org/officeDocument/2006/relationships/image" Target="../media/image25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Relationship Id="rId4" Type="http://schemas.openxmlformats.org/officeDocument/2006/relationships/image" Target="../media/image24.gif"/><Relationship Id="rId5" Type="http://schemas.openxmlformats.org/officeDocument/2006/relationships/hyperlink" Target="https://create.kahoot.it/share/cse-2050-final-review/6f2de738-be5f-4cac-8d57-3b4a98ef1610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gif"/><Relationship Id="rId4" Type="http://schemas.openxmlformats.org/officeDocument/2006/relationships/image" Target="../media/image29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22"/>
          <p:cNvSpPr txBox="1"/>
          <p:nvPr>
            <p:ph type="ctrTitle"/>
          </p:nvPr>
        </p:nvSpPr>
        <p:spPr>
          <a:xfrm>
            <a:off x="1009200" y="1893447"/>
            <a:ext cx="7125600" cy="114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CSE 2050: Final Exam Review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852" name="Google Shape;1852;p22"/>
          <p:cNvSpPr txBox="1"/>
          <p:nvPr>
            <p:ph idx="1" type="subTitle"/>
          </p:nvPr>
        </p:nvSpPr>
        <p:spPr>
          <a:xfrm>
            <a:off x="937975" y="3439596"/>
            <a:ext cx="7125600" cy="514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853" name="Google Shape;1853;p22"/>
          <p:cNvGrpSpPr/>
          <p:nvPr/>
        </p:nvGrpSpPr>
        <p:grpSpPr>
          <a:xfrm>
            <a:off x="-223784" y="-6"/>
            <a:ext cx="2284525" cy="985488"/>
            <a:chOff x="-223784" y="-6"/>
            <a:chExt cx="2284525" cy="985488"/>
          </a:xfrm>
        </p:grpSpPr>
        <p:sp>
          <p:nvSpPr>
            <p:cNvPr id="1854" name="Google Shape;1854;p22"/>
            <p:cNvSpPr/>
            <p:nvPr/>
          </p:nvSpPr>
          <p:spPr>
            <a:xfrm rot="5400000">
              <a:off x="751670" y="-653904"/>
              <a:ext cx="291159" cy="1770887"/>
            </a:xfrm>
            <a:custGeom>
              <a:rect b="b" l="l" r="r" t="t"/>
              <a:pathLst>
                <a:path extrusionOk="0" fill="none" h="20126" w="3309">
                  <a:moveTo>
                    <a:pt x="3309" y="20126"/>
                  </a:moveTo>
                  <a:lnTo>
                    <a:pt x="3309" y="10627"/>
                  </a:lnTo>
                  <a:lnTo>
                    <a:pt x="1" y="7293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22"/>
            <p:cNvSpPr/>
            <p:nvPr/>
          </p:nvSpPr>
          <p:spPr>
            <a:xfrm rot="5400000">
              <a:off x="294064" y="-86060"/>
              <a:ext cx="88" cy="564632"/>
            </a:xfrm>
            <a:custGeom>
              <a:rect b="b" l="l" r="r" t="t"/>
              <a:pathLst>
                <a:path extrusionOk="0" fill="none" h="6417" w="1">
                  <a:moveTo>
                    <a:pt x="1" y="6416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22"/>
            <p:cNvSpPr/>
            <p:nvPr/>
          </p:nvSpPr>
          <p:spPr>
            <a:xfrm rot="5400000">
              <a:off x="575332" y="113545"/>
              <a:ext cx="167709" cy="165509"/>
            </a:xfrm>
            <a:custGeom>
              <a:rect b="b" l="l" r="r" t="t"/>
              <a:pathLst>
                <a:path extrusionOk="0" h="1881" w="1906">
                  <a:moveTo>
                    <a:pt x="953" y="1"/>
                  </a:moveTo>
                  <a:cubicBezTo>
                    <a:pt x="426" y="1"/>
                    <a:pt x="0" y="402"/>
                    <a:pt x="0" y="928"/>
                  </a:cubicBezTo>
                  <a:cubicBezTo>
                    <a:pt x="0" y="1455"/>
                    <a:pt x="426" y="1881"/>
                    <a:pt x="953" y="1881"/>
                  </a:cubicBezTo>
                  <a:cubicBezTo>
                    <a:pt x="1479" y="1881"/>
                    <a:pt x="1905" y="1455"/>
                    <a:pt x="1905" y="928"/>
                  </a:cubicBezTo>
                  <a:cubicBezTo>
                    <a:pt x="1905" y="402"/>
                    <a:pt x="1479" y="1"/>
                    <a:pt x="953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22"/>
            <p:cNvSpPr/>
            <p:nvPr/>
          </p:nvSpPr>
          <p:spPr>
            <a:xfrm rot="5400000">
              <a:off x="873382" y="-351369"/>
              <a:ext cx="147899" cy="1895787"/>
            </a:xfrm>
            <a:custGeom>
              <a:rect b="b" l="l" r="r" t="t"/>
              <a:pathLst>
                <a:path extrusionOk="0" fill="none" h="21405" w="1681">
                  <a:moveTo>
                    <a:pt x="1" y="21405"/>
                  </a:moveTo>
                  <a:lnTo>
                    <a:pt x="1" y="5114"/>
                  </a:lnTo>
                  <a:lnTo>
                    <a:pt x="1680" y="3434"/>
                  </a:lnTo>
                  <a:lnTo>
                    <a:pt x="1680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22"/>
            <p:cNvSpPr/>
            <p:nvPr/>
          </p:nvSpPr>
          <p:spPr>
            <a:xfrm rot="5400000">
              <a:off x="551408" y="-235203"/>
              <a:ext cx="361727" cy="1912111"/>
            </a:xfrm>
            <a:custGeom>
              <a:rect b="b" l="l" r="r" t="t"/>
              <a:pathLst>
                <a:path extrusionOk="0" fill="none" h="21731" w="4111">
                  <a:moveTo>
                    <a:pt x="0" y="21730"/>
                  </a:moveTo>
                  <a:lnTo>
                    <a:pt x="0" y="14562"/>
                  </a:lnTo>
                  <a:lnTo>
                    <a:pt x="4110" y="10427"/>
                  </a:lnTo>
                  <a:lnTo>
                    <a:pt x="4110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22"/>
            <p:cNvSpPr/>
            <p:nvPr/>
          </p:nvSpPr>
          <p:spPr>
            <a:xfrm rot="5400000">
              <a:off x="1689436" y="818961"/>
              <a:ext cx="165421" cy="167621"/>
            </a:xfrm>
            <a:custGeom>
              <a:rect b="b" l="l" r="r" t="t"/>
              <a:pathLst>
                <a:path extrusionOk="0" h="1905" w="1880">
                  <a:moveTo>
                    <a:pt x="927" y="0"/>
                  </a:moveTo>
                  <a:cubicBezTo>
                    <a:pt x="401" y="0"/>
                    <a:pt x="0" y="426"/>
                    <a:pt x="0" y="952"/>
                  </a:cubicBezTo>
                  <a:cubicBezTo>
                    <a:pt x="0" y="1479"/>
                    <a:pt x="401" y="1905"/>
                    <a:pt x="927" y="1905"/>
                  </a:cubicBezTo>
                  <a:cubicBezTo>
                    <a:pt x="1454" y="1905"/>
                    <a:pt x="1880" y="1479"/>
                    <a:pt x="1880" y="952"/>
                  </a:cubicBezTo>
                  <a:cubicBezTo>
                    <a:pt x="1880" y="426"/>
                    <a:pt x="1454" y="0"/>
                    <a:pt x="927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22"/>
            <p:cNvSpPr/>
            <p:nvPr/>
          </p:nvSpPr>
          <p:spPr>
            <a:xfrm rot="5400000">
              <a:off x="1894132" y="585435"/>
              <a:ext cx="167709" cy="165509"/>
            </a:xfrm>
            <a:custGeom>
              <a:rect b="b" l="l" r="r" t="t"/>
              <a:pathLst>
                <a:path extrusionOk="0" h="1881" w="1906">
                  <a:moveTo>
                    <a:pt x="953" y="0"/>
                  </a:moveTo>
                  <a:cubicBezTo>
                    <a:pt x="427" y="0"/>
                    <a:pt x="1" y="426"/>
                    <a:pt x="1" y="928"/>
                  </a:cubicBezTo>
                  <a:cubicBezTo>
                    <a:pt x="1" y="1454"/>
                    <a:pt x="427" y="1880"/>
                    <a:pt x="953" y="1880"/>
                  </a:cubicBezTo>
                  <a:cubicBezTo>
                    <a:pt x="1479" y="1880"/>
                    <a:pt x="1905" y="1454"/>
                    <a:pt x="1905" y="928"/>
                  </a:cubicBezTo>
                  <a:cubicBezTo>
                    <a:pt x="1905" y="426"/>
                    <a:pt x="1479" y="0"/>
                    <a:pt x="9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22"/>
            <p:cNvSpPr/>
            <p:nvPr/>
          </p:nvSpPr>
          <p:spPr>
            <a:xfrm rot="5400000">
              <a:off x="1782751" y="-50"/>
              <a:ext cx="167621" cy="167709"/>
            </a:xfrm>
            <a:custGeom>
              <a:rect b="b" l="l" r="r" t="t"/>
              <a:pathLst>
                <a:path extrusionOk="0" h="1906" w="1905">
                  <a:moveTo>
                    <a:pt x="952" y="1"/>
                  </a:moveTo>
                  <a:cubicBezTo>
                    <a:pt x="426" y="1"/>
                    <a:pt x="0" y="427"/>
                    <a:pt x="0" y="953"/>
                  </a:cubicBezTo>
                  <a:cubicBezTo>
                    <a:pt x="0" y="1480"/>
                    <a:pt x="426" y="1906"/>
                    <a:pt x="952" y="1906"/>
                  </a:cubicBezTo>
                  <a:cubicBezTo>
                    <a:pt x="1479" y="1906"/>
                    <a:pt x="1905" y="1480"/>
                    <a:pt x="1905" y="953"/>
                  </a:cubicBezTo>
                  <a:cubicBezTo>
                    <a:pt x="1905" y="427"/>
                    <a:pt x="1479" y="1"/>
                    <a:pt x="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2" name="Google Shape;1862;p22"/>
          <p:cNvGrpSpPr/>
          <p:nvPr/>
        </p:nvGrpSpPr>
        <p:grpSpPr>
          <a:xfrm>
            <a:off x="5876365" y="118125"/>
            <a:ext cx="3316597" cy="2830576"/>
            <a:chOff x="5876365" y="118125"/>
            <a:chExt cx="3316597" cy="2830576"/>
          </a:xfrm>
        </p:grpSpPr>
        <p:sp>
          <p:nvSpPr>
            <p:cNvPr id="1863" name="Google Shape;1863;p22"/>
            <p:cNvSpPr/>
            <p:nvPr/>
          </p:nvSpPr>
          <p:spPr>
            <a:xfrm rot="10800000">
              <a:off x="9025253" y="996438"/>
              <a:ext cx="167709" cy="165509"/>
            </a:xfrm>
            <a:custGeom>
              <a:rect b="b" l="l" r="r" t="t"/>
              <a:pathLst>
                <a:path extrusionOk="0" h="1881" w="1906">
                  <a:moveTo>
                    <a:pt x="953" y="1"/>
                  </a:moveTo>
                  <a:cubicBezTo>
                    <a:pt x="426" y="1"/>
                    <a:pt x="0" y="402"/>
                    <a:pt x="0" y="928"/>
                  </a:cubicBezTo>
                  <a:cubicBezTo>
                    <a:pt x="0" y="1455"/>
                    <a:pt x="426" y="1881"/>
                    <a:pt x="953" y="1881"/>
                  </a:cubicBezTo>
                  <a:cubicBezTo>
                    <a:pt x="1479" y="1881"/>
                    <a:pt x="1905" y="1455"/>
                    <a:pt x="1905" y="928"/>
                  </a:cubicBezTo>
                  <a:cubicBezTo>
                    <a:pt x="1905" y="402"/>
                    <a:pt x="1479" y="1"/>
                    <a:pt x="9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22"/>
            <p:cNvSpPr/>
            <p:nvPr/>
          </p:nvSpPr>
          <p:spPr>
            <a:xfrm>
              <a:off x="6008817" y="118125"/>
              <a:ext cx="3134824" cy="182018"/>
            </a:xfrm>
            <a:custGeom>
              <a:rect b="b" l="l" r="r" t="t"/>
              <a:pathLst>
                <a:path extrusionOk="0" fill="none" h="1480" w="25490">
                  <a:moveTo>
                    <a:pt x="1" y="1479"/>
                  </a:moveTo>
                  <a:lnTo>
                    <a:pt x="13710" y="1479"/>
                  </a:lnTo>
                  <a:lnTo>
                    <a:pt x="15164" y="0"/>
                  </a:lnTo>
                  <a:lnTo>
                    <a:pt x="25490" y="0"/>
                  </a:lnTo>
                </a:path>
              </a:pathLst>
            </a:custGeom>
            <a:noFill/>
            <a:ln cap="rnd" cmpd="sng" w="9525">
              <a:solidFill>
                <a:srgbClr val="00F4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22"/>
            <p:cNvSpPr/>
            <p:nvPr/>
          </p:nvSpPr>
          <p:spPr>
            <a:xfrm>
              <a:off x="5876365" y="182815"/>
              <a:ext cx="234282" cy="234409"/>
            </a:xfrm>
            <a:custGeom>
              <a:rect b="b" l="l" r="r" t="t"/>
              <a:pathLst>
                <a:path extrusionOk="0" h="1906" w="1905">
                  <a:moveTo>
                    <a:pt x="953" y="1"/>
                  </a:moveTo>
                  <a:cubicBezTo>
                    <a:pt x="426" y="1"/>
                    <a:pt x="0" y="427"/>
                    <a:pt x="0" y="953"/>
                  </a:cubicBezTo>
                  <a:cubicBezTo>
                    <a:pt x="0" y="1479"/>
                    <a:pt x="426" y="1905"/>
                    <a:pt x="953" y="1905"/>
                  </a:cubicBezTo>
                  <a:cubicBezTo>
                    <a:pt x="1479" y="1905"/>
                    <a:pt x="1905" y="1479"/>
                    <a:pt x="1905" y="953"/>
                  </a:cubicBezTo>
                  <a:cubicBezTo>
                    <a:pt x="1905" y="427"/>
                    <a:pt x="1479" y="1"/>
                    <a:pt x="953" y="1"/>
                  </a:cubicBezTo>
                  <a:close/>
                </a:path>
              </a:pathLst>
            </a:custGeom>
            <a:solidFill>
              <a:srgbClr val="00F4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22"/>
            <p:cNvSpPr/>
            <p:nvPr/>
          </p:nvSpPr>
          <p:spPr>
            <a:xfrm rot="10800000">
              <a:off x="9109108" y="515661"/>
              <a:ext cx="88" cy="564632"/>
            </a:xfrm>
            <a:custGeom>
              <a:rect b="b" l="l" r="r" t="t"/>
              <a:pathLst>
                <a:path extrusionOk="0" fill="none" h="6417" w="1">
                  <a:moveTo>
                    <a:pt x="1" y="6416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22"/>
            <p:cNvSpPr/>
            <p:nvPr/>
          </p:nvSpPr>
          <p:spPr>
            <a:xfrm rot="10800000">
              <a:off x="8441048" y="515657"/>
              <a:ext cx="361727" cy="2369168"/>
            </a:xfrm>
            <a:custGeom>
              <a:rect b="b" l="l" r="r" t="t"/>
              <a:pathLst>
                <a:path extrusionOk="0" fill="none" h="21731" w="4111">
                  <a:moveTo>
                    <a:pt x="0" y="21730"/>
                  </a:moveTo>
                  <a:lnTo>
                    <a:pt x="0" y="14562"/>
                  </a:lnTo>
                  <a:lnTo>
                    <a:pt x="4110" y="10427"/>
                  </a:lnTo>
                  <a:lnTo>
                    <a:pt x="4110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22"/>
            <p:cNvSpPr/>
            <p:nvPr/>
          </p:nvSpPr>
          <p:spPr>
            <a:xfrm rot="10800000">
              <a:off x="8357275" y="2781081"/>
              <a:ext cx="165421" cy="167621"/>
            </a:xfrm>
            <a:custGeom>
              <a:rect b="b" l="l" r="r" t="t"/>
              <a:pathLst>
                <a:path extrusionOk="0" h="1905" w="1880">
                  <a:moveTo>
                    <a:pt x="927" y="0"/>
                  </a:moveTo>
                  <a:cubicBezTo>
                    <a:pt x="401" y="0"/>
                    <a:pt x="0" y="426"/>
                    <a:pt x="0" y="952"/>
                  </a:cubicBezTo>
                  <a:cubicBezTo>
                    <a:pt x="0" y="1479"/>
                    <a:pt x="401" y="1905"/>
                    <a:pt x="927" y="1905"/>
                  </a:cubicBezTo>
                  <a:cubicBezTo>
                    <a:pt x="1454" y="1905"/>
                    <a:pt x="1880" y="1479"/>
                    <a:pt x="1880" y="952"/>
                  </a:cubicBezTo>
                  <a:cubicBezTo>
                    <a:pt x="1880" y="426"/>
                    <a:pt x="1454" y="0"/>
                    <a:pt x="9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7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8" name="Google Shape;192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1138" y="1119925"/>
            <a:ext cx="4101714" cy="388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p32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 rotations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34" name="Google Shape;1934;p32"/>
          <p:cNvSpPr txBox="1"/>
          <p:nvPr/>
        </p:nvSpPr>
        <p:spPr>
          <a:xfrm>
            <a:off x="4120700" y="1786800"/>
            <a:ext cx="4845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Why might we want to rotate a BST?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is a basic restructuring step when it comes to BSTs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</a:t>
            </a: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 NOT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want an unbalanced tree - this can throw off our runtimes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35" name="Google Shape;19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225" y="1268550"/>
            <a:ext cx="3731225" cy="37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9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p33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 rotations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41" name="Google Shape;1941;p33"/>
          <p:cNvSpPr txBox="1"/>
          <p:nvPr/>
        </p:nvSpPr>
        <p:spPr>
          <a:xfrm>
            <a:off x="344975" y="1509750"/>
            <a:ext cx="43287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General rule is to make the new root the median of the numbers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this case, 16 is the median of 42, 16, and 8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Another way to keep a tree balanced is to rotate after every time you insert a new node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42" name="Google Shape;19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450" y="1124238"/>
            <a:ext cx="3773152" cy="3180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6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p34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balancing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948" name="Google Shape;1948;p34"/>
          <p:cNvPicPr preferRelativeResize="0"/>
          <p:nvPr/>
        </p:nvPicPr>
        <p:blipFill rotWithShape="1">
          <a:blip r:embed="rId3">
            <a:alphaModFix/>
          </a:blip>
          <a:srcRect b="10730" l="0" r="0" t="0"/>
          <a:stretch/>
        </p:blipFill>
        <p:spPr>
          <a:xfrm>
            <a:off x="2542550" y="1031450"/>
            <a:ext cx="4058900" cy="347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p35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Iterators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54" name="Google Shape;1954;p35"/>
          <p:cNvSpPr txBox="1"/>
          <p:nvPr/>
        </p:nvSpPr>
        <p:spPr>
          <a:xfrm>
            <a:off x="370350" y="1055400"/>
            <a:ext cx="4118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__iter__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called with iter()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Produces an iterator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55" name="Google Shape;195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63" y="2752466"/>
            <a:ext cx="5599626" cy="186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6" name="Google Shape;1956;p35"/>
          <p:cNvSpPr txBox="1"/>
          <p:nvPr/>
        </p:nvSpPr>
        <p:spPr>
          <a:xfrm>
            <a:off x="4246075" y="1182575"/>
            <a:ext cx="4505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__next__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called with next()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produces the next item in a series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raises StopIteration at end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0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p36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 and FOR</a:t>
            </a:r>
            <a:endParaRPr/>
          </a:p>
        </p:txBody>
      </p:sp>
      <p:sp>
        <p:nvSpPr>
          <p:cNvPr id="1962" name="Google Shape;1962;p36"/>
          <p:cNvSpPr txBox="1"/>
          <p:nvPr>
            <p:ph idx="1" type="body"/>
          </p:nvPr>
        </p:nvSpPr>
        <p:spPr>
          <a:xfrm>
            <a:off x="720000" y="1242425"/>
            <a:ext cx="7704000" cy="132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/>
              <a:t>A for loop is secretly a while loop in python!</a:t>
            </a:r>
            <a:endParaRPr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1800"/>
              <a:t>An object has to be iterable for a for loop to be used, because it uses the iter method</a:t>
            </a:r>
            <a:endParaRPr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1800"/>
              <a:t>Here is what is happening (taken from Jake’s slides lol)</a:t>
            </a:r>
            <a:endParaRPr sz="1800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pic>
        <p:nvPicPr>
          <p:cNvPr id="1963" name="Google Shape;19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850" y="2358900"/>
            <a:ext cx="6972292" cy="226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37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Generators</a:t>
            </a:r>
            <a:endParaRPr/>
          </a:p>
        </p:txBody>
      </p:sp>
      <p:sp>
        <p:nvSpPr>
          <p:cNvPr id="1969" name="Google Shape;1969;p37"/>
          <p:cNvSpPr txBox="1"/>
          <p:nvPr>
            <p:ph idx="1" type="body"/>
          </p:nvPr>
        </p:nvSpPr>
        <p:spPr>
          <a:xfrm>
            <a:off x="152400" y="1242425"/>
            <a:ext cx="8766900" cy="197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1800"/>
              <a:t>Generators are a simple/easy way to create an iterator</a:t>
            </a:r>
            <a:endParaRPr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1800"/>
              <a:t>Every time we want a value generated, we use the built in </a:t>
            </a:r>
            <a:r>
              <a:rPr b="1" lang="en" sz="1800"/>
              <a:t>yield </a:t>
            </a:r>
            <a:r>
              <a:rPr lang="en" sz="1800"/>
              <a:t>function</a:t>
            </a:r>
            <a:endParaRPr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1800"/>
              <a:t>Unlike a return statement, a </a:t>
            </a:r>
            <a:r>
              <a:rPr lang="en" sz="1800"/>
              <a:t>yield statement pauses the function saving all its states and continues from there </a:t>
            </a:r>
            <a:r>
              <a:rPr lang="en" sz="1800"/>
              <a:t> </a:t>
            </a:r>
            <a:endParaRPr sz="1800"/>
          </a:p>
        </p:txBody>
      </p:sp>
      <p:pic>
        <p:nvPicPr>
          <p:cNvPr id="1970" name="Google Shape;1970;p37"/>
          <p:cNvPicPr preferRelativeResize="0"/>
          <p:nvPr/>
        </p:nvPicPr>
        <p:blipFill rotWithShape="1">
          <a:blip r:embed="rId3">
            <a:alphaModFix/>
          </a:blip>
          <a:srcRect b="13912" l="7087" r="6898" t="14449"/>
          <a:stretch/>
        </p:blipFill>
        <p:spPr>
          <a:xfrm>
            <a:off x="1933700" y="2457775"/>
            <a:ext cx="5204301" cy="223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38"/>
          <p:cNvSpPr txBox="1"/>
          <p:nvPr>
            <p:ph type="title"/>
          </p:nvPr>
        </p:nvSpPr>
        <p:spPr>
          <a:xfrm>
            <a:off x="720000" y="1581275"/>
            <a:ext cx="3509700" cy="63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Priority Queues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76" name="Google Shape;1976;p38"/>
          <p:cNvSpPr txBox="1"/>
          <p:nvPr>
            <p:ph idx="1" type="subTitle"/>
          </p:nvPr>
        </p:nvSpPr>
        <p:spPr>
          <a:xfrm>
            <a:off x="720000" y="2616563"/>
            <a:ext cx="3509700" cy="138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Module 10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7" name="Google Shape;1977;p38"/>
          <p:cNvSpPr txBox="1"/>
          <p:nvPr/>
        </p:nvSpPr>
        <p:spPr>
          <a:xfrm>
            <a:off x="4421600" y="580100"/>
            <a:ext cx="4640700" cy="398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78" name="Google Shape;19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0750" y="643375"/>
            <a:ext cx="4722400" cy="3862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2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p39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Priority Queue ADT</a:t>
            </a:r>
            <a:endParaRPr/>
          </a:p>
        </p:txBody>
      </p:sp>
      <p:sp>
        <p:nvSpPr>
          <p:cNvPr id="1984" name="Google Shape;1984;p39"/>
          <p:cNvSpPr txBox="1"/>
          <p:nvPr>
            <p:ph idx="1" type="body"/>
          </p:nvPr>
        </p:nvSpPr>
        <p:spPr>
          <a:xfrm>
            <a:off x="720000" y="1242425"/>
            <a:ext cx="7704000" cy="332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Supports the following operations: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○"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insert(item, priority)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○"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find_min()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○"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remove_min()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Extra option: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○"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reduce_priority()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985" name="Google Shape;198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9862" y="3254900"/>
            <a:ext cx="5304275" cy="169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40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Priority Queue ADT</a:t>
            </a:r>
            <a:endParaRPr/>
          </a:p>
        </p:txBody>
      </p:sp>
      <p:sp>
        <p:nvSpPr>
          <p:cNvPr id="1991" name="Google Shape;1991;p40"/>
          <p:cNvSpPr txBox="1"/>
          <p:nvPr>
            <p:ph idx="1" type="body"/>
          </p:nvPr>
        </p:nvSpPr>
        <p:spPr>
          <a:xfrm>
            <a:off x="720000" y="1242425"/>
            <a:ext cx="7704000" cy="332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S</a:t>
            </a:r>
            <a:r>
              <a:rPr lang="en" sz="1800" u="sng"/>
              <a:t>ortedList Priority Queue</a:t>
            </a:r>
            <a:endParaRPr sz="1800" u="sng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running times: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○"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insert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Append in constant time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Handles the one out-of-place element in linear time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○"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find_min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Access last element in constant time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○"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remove_min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Pop last element in constant time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23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Format of Exam</a:t>
            </a:r>
            <a:endParaRPr/>
          </a:p>
        </p:txBody>
      </p:sp>
      <p:sp>
        <p:nvSpPr>
          <p:cNvPr id="1874" name="Google Shape;1874;p23"/>
          <p:cNvSpPr txBox="1"/>
          <p:nvPr>
            <p:ph idx="1" type="body"/>
          </p:nvPr>
        </p:nvSpPr>
        <p:spPr>
          <a:xfrm>
            <a:off x="720000" y="1242425"/>
            <a:ext cx="7704000" cy="332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~20 questions - </a:t>
            </a:r>
            <a:r>
              <a:rPr lang="en" sz="1800"/>
              <a:t>roughly</a:t>
            </a:r>
            <a:r>
              <a:rPr lang="en" sz="1800"/>
              <a:t> 1 per objective for last three modules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Question Types: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Multiple Choice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True/False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Multiple answer (select all that apply)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Fill in the blank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Short answer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Technically not “cumulative”, but a strong understanding of the prior material is needed to understand the last three modules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p41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Priority Queue ADT</a:t>
            </a:r>
            <a:endParaRPr/>
          </a:p>
        </p:txBody>
      </p:sp>
      <p:sp>
        <p:nvSpPr>
          <p:cNvPr id="1997" name="Google Shape;1997;p41"/>
          <p:cNvSpPr txBox="1"/>
          <p:nvPr>
            <p:ph idx="1" type="body"/>
          </p:nvPr>
        </p:nvSpPr>
        <p:spPr>
          <a:xfrm>
            <a:off x="720000" y="1242425"/>
            <a:ext cx="7704000" cy="332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u="sng"/>
              <a:t>SortedList Priority Queue</a:t>
            </a:r>
            <a:endParaRPr sz="1600" u="sng"/>
          </a:p>
        </p:txBody>
      </p:sp>
      <p:pic>
        <p:nvPicPr>
          <p:cNvPr id="1998" name="Google Shape;199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78858"/>
            <a:ext cx="9144000" cy="3264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42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Heap Data Structure</a:t>
            </a:r>
            <a:endParaRPr/>
          </a:p>
        </p:txBody>
      </p:sp>
      <p:sp>
        <p:nvSpPr>
          <p:cNvPr id="2004" name="Google Shape;2004;p42"/>
          <p:cNvSpPr txBox="1"/>
          <p:nvPr>
            <p:ph idx="1" type="body"/>
          </p:nvPr>
        </p:nvSpPr>
        <p:spPr>
          <a:xfrm>
            <a:off x="720000" y="1242425"/>
            <a:ext cx="7704000" cy="332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Priority Queue Implementation</a:t>
            </a:r>
            <a:endParaRPr sz="1800" u="sng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Min Heap Priority Queue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insert</a:t>
            </a:r>
            <a:r>
              <a:rPr lang="en" sz="1800"/>
              <a:t>		O(log n)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find_min</a:t>
            </a:r>
            <a:r>
              <a:rPr lang="en" sz="1800"/>
              <a:t>	O(1)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remove_min</a:t>
            </a:r>
            <a:r>
              <a:rPr lang="en" sz="1800"/>
              <a:t>	O(log n)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u="sng"/>
              <a:t>Binary Min Heap</a:t>
            </a:r>
            <a:endParaRPr sz="1800" u="sng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 u="sng"/>
          </a:p>
        </p:txBody>
      </p:sp>
      <p:pic>
        <p:nvPicPr>
          <p:cNvPr id="2005" name="Google Shape;200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5975" y="1854925"/>
            <a:ext cx="3248025" cy="210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p43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Heap Data Structure</a:t>
            </a:r>
            <a:endParaRPr/>
          </a:p>
        </p:txBody>
      </p:sp>
      <p:sp>
        <p:nvSpPr>
          <p:cNvPr id="2011" name="Google Shape;2011;p43"/>
          <p:cNvSpPr txBox="1"/>
          <p:nvPr>
            <p:ph idx="1" type="body"/>
          </p:nvPr>
        </p:nvSpPr>
        <p:spPr>
          <a:xfrm>
            <a:off x="720000" y="1242425"/>
            <a:ext cx="5406900" cy="332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Binary Min Heap</a:t>
            </a:r>
            <a:endParaRPr sz="1800" u="sng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Complete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All empty spots are at the lowest level, to the right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Binary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All nodes have at most two children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Heap property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No node can have a lower value than its parents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Duplicate values are accepted</a:t>
            </a:r>
            <a:endParaRPr sz="1800"/>
          </a:p>
        </p:txBody>
      </p:sp>
      <p:pic>
        <p:nvPicPr>
          <p:cNvPr id="2012" name="Google Shape;201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3000" y="2332525"/>
            <a:ext cx="2982126" cy="223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p44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Heap Data Structure</a:t>
            </a:r>
            <a:endParaRPr/>
          </a:p>
        </p:txBody>
      </p:sp>
      <p:sp>
        <p:nvSpPr>
          <p:cNvPr id="2018" name="Google Shape;2018;p44"/>
          <p:cNvSpPr txBox="1"/>
          <p:nvPr>
            <p:ph idx="1" type="body"/>
          </p:nvPr>
        </p:nvSpPr>
        <p:spPr>
          <a:xfrm>
            <a:off x="720000" y="1242425"/>
            <a:ext cx="7704000" cy="332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Insert Element</a:t>
            </a:r>
            <a:endParaRPr sz="1800"/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SzPts val="2200"/>
              <a:buChar char="●"/>
            </a:pPr>
            <a:r>
              <a:rPr lang="en" sz="1800"/>
              <a:t>Insert a new element at the end</a:t>
            </a:r>
            <a:endParaRPr sz="18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1800"/>
              <a:t>Swap with the parent until you respect the heap property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The procedure is called </a:t>
            </a:r>
            <a:r>
              <a:rPr lang="en" sz="1800" u="sng"/>
              <a:t>Heapify Up</a:t>
            </a:r>
            <a:endParaRPr sz="1800" u="sng"/>
          </a:p>
        </p:txBody>
      </p:sp>
      <p:pic>
        <p:nvPicPr>
          <p:cNvPr id="2019" name="Google Shape;201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481275"/>
            <a:ext cx="3061475" cy="19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p45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Heap Data Structure</a:t>
            </a:r>
            <a:endParaRPr/>
          </a:p>
        </p:txBody>
      </p:sp>
      <p:sp>
        <p:nvSpPr>
          <p:cNvPr id="2025" name="Google Shape;2025;p45"/>
          <p:cNvSpPr txBox="1"/>
          <p:nvPr>
            <p:ph idx="1" type="body"/>
          </p:nvPr>
        </p:nvSpPr>
        <p:spPr>
          <a:xfrm>
            <a:off x="720000" y="1242425"/>
            <a:ext cx="7704000" cy="332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Remove Minimum Element</a:t>
            </a:r>
            <a:endParaRPr sz="1800" u="sng"/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SzPts val="2200"/>
              <a:buChar char="●"/>
            </a:pPr>
            <a:r>
              <a:rPr lang="en" sz="1800"/>
              <a:t>Pop the minimum element</a:t>
            </a:r>
            <a:endParaRPr sz="18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1800"/>
              <a:t>Place the last element at the root</a:t>
            </a:r>
            <a:endParaRPr sz="18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1800"/>
              <a:t>Swap with the smallest child until you respect the heap property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The procedure is called </a:t>
            </a:r>
            <a:r>
              <a:rPr lang="en" sz="1800" u="sng"/>
              <a:t>Heapify Down</a:t>
            </a:r>
            <a:endParaRPr sz="1800"/>
          </a:p>
        </p:txBody>
      </p:sp>
      <p:pic>
        <p:nvPicPr>
          <p:cNvPr id="2026" name="Google Shape;202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098" y="2842100"/>
            <a:ext cx="3581900" cy="224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46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Array Representation of a Heap</a:t>
            </a:r>
            <a:endParaRPr/>
          </a:p>
        </p:txBody>
      </p:sp>
      <p:sp>
        <p:nvSpPr>
          <p:cNvPr id="2032" name="Google Shape;2032;p46"/>
          <p:cNvSpPr txBox="1"/>
          <p:nvPr>
            <p:ph idx="1" type="body"/>
          </p:nvPr>
        </p:nvSpPr>
        <p:spPr>
          <a:xfrm>
            <a:off x="720000" y="1242425"/>
            <a:ext cx="7704000" cy="25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Binary Trees as Arrays</a:t>
            </a:r>
            <a:endParaRPr sz="1800" u="sng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033" name="Google Shape;203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95325"/>
            <a:ext cx="2761393" cy="332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4" name="Google Shape;2034;p46"/>
          <p:cNvSpPr txBox="1"/>
          <p:nvPr/>
        </p:nvSpPr>
        <p:spPr>
          <a:xfrm>
            <a:off x="720000" y="2379300"/>
            <a:ext cx="2761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Concept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5" name="Google Shape;2035;p46"/>
          <p:cNvSpPr txBox="1"/>
          <p:nvPr/>
        </p:nvSpPr>
        <p:spPr>
          <a:xfrm>
            <a:off x="256650" y="3720500"/>
            <a:ext cx="3225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Implementation: An Array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Lay out the nodes by level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Next available spot in the tree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Last in the array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6" name="Google Shape;2036;p46"/>
          <p:cNvSpPr/>
          <p:nvPr/>
        </p:nvSpPr>
        <p:spPr>
          <a:xfrm>
            <a:off x="3481500" y="1521150"/>
            <a:ext cx="515700" cy="21012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7" name="Google Shape;2037;p46"/>
          <p:cNvSpPr/>
          <p:nvPr/>
        </p:nvSpPr>
        <p:spPr>
          <a:xfrm>
            <a:off x="3481500" y="3802925"/>
            <a:ext cx="515700" cy="10191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47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Array Representation of a Heap</a:t>
            </a:r>
            <a:endParaRPr/>
          </a:p>
        </p:txBody>
      </p:sp>
      <p:sp>
        <p:nvSpPr>
          <p:cNvPr id="2043" name="Google Shape;2043;p47"/>
          <p:cNvSpPr txBox="1"/>
          <p:nvPr>
            <p:ph idx="1" type="body"/>
          </p:nvPr>
        </p:nvSpPr>
        <p:spPr>
          <a:xfrm>
            <a:off x="720000" y="1242425"/>
            <a:ext cx="7704000" cy="332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Roboto Mono"/>
                <a:ea typeface="Roboto Mono"/>
                <a:cs typeface="Roboto Mono"/>
                <a:sym typeface="Roboto Mono"/>
              </a:rPr>
              <a:t>Parents and Children</a:t>
            </a:r>
            <a:endParaRPr sz="1800" u="sng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The node with index i has parent and child according to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SzPts val="2200"/>
              <a:buChar char="●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Parent: j=(i-1)//2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Left child: j=2*i+1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Right child: j=2*i+2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044" name="Google Shape;204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6850" y="2074175"/>
            <a:ext cx="4655825" cy="298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48"/>
          <p:cNvSpPr txBox="1"/>
          <p:nvPr>
            <p:ph type="title"/>
          </p:nvPr>
        </p:nvSpPr>
        <p:spPr>
          <a:xfrm>
            <a:off x="720000" y="2327550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p49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Graphs - Vocab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055" name="Google Shape;2055;p49"/>
          <p:cNvSpPr txBox="1"/>
          <p:nvPr>
            <p:ph idx="1" type="body"/>
          </p:nvPr>
        </p:nvSpPr>
        <p:spPr>
          <a:xfrm>
            <a:off x="720000" y="1242425"/>
            <a:ext cx="7704000" cy="332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 u="sng"/>
              <a:t>Graph</a:t>
            </a:r>
            <a:r>
              <a:rPr lang="en" sz="1800"/>
              <a:t> - set of vertices and edges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/>
              <a:t>Vertices</a:t>
            </a:r>
            <a:r>
              <a:rPr lang="en" sz="1800"/>
              <a:t> - “nodes”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/>
              <a:t>Edges</a:t>
            </a:r>
            <a:r>
              <a:rPr lang="en" sz="1800"/>
              <a:t> - connections between two vertices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Can be weighted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If not explicitly weighted, assume weight for each edge is 1</a:t>
            </a:r>
            <a:endParaRPr sz="1800"/>
          </a:p>
        </p:txBody>
      </p:sp>
      <p:pic>
        <p:nvPicPr>
          <p:cNvPr id="2056" name="Google Shape;205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13" y="3008999"/>
            <a:ext cx="8632575" cy="121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p50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Graphs - More Vocab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062" name="Google Shape;2062;p50"/>
          <p:cNvSpPr txBox="1"/>
          <p:nvPr>
            <p:ph idx="1" type="body"/>
          </p:nvPr>
        </p:nvSpPr>
        <p:spPr>
          <a:xfrm>
            <a:off x="720000" y="1242425"/>
            <a:ext cx="7704000" cy="332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/>
              <a:t>Graphs can be </a:t>
            </a:r>
            <a:r>
              <a:rPr lang="en" sz="1800" u="sng"/>
              <a:t>directed</a:t>
            </a:r>
            <a:r>
              <a:rPr lang="en" sz="1800"/>
              <a:t> or </a:t>
            </a:r>
            <a:r>
              <a:rPr lang="en" sz="1800" u="sng"/>
              <a:t>undirected</a:t>
            </a:r>
            <a:endParaRPr sz="1800" u="sng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/>
              <a:t>Path</a:t>
            </a:r>
            <a:r>
              <a:rPr lang="en" sz="1800"/>
              <a:t> - Series of vertices from one vertex to another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Important to consider directionality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/>
              <a:t>Cycle</a:t>
            </a:r>
            <a:r>
              <a:rPr lang="en" sz="1800"/>
              <a:t> - A path that starts and ends at the same vertex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Two nodes are </a:t>
            </a:r>
            <a:r>
              <a:rPr lang="en" sz="1800" u="sng"/>
              <a:t>connected</a:t>
            </a:r>
            <a:r>
              <a:rPr lang="en" sz="1800"/>
              <a:t> if there is a path from one vertex to the other</a:t>
            </a:r>
            <a:endParaRPr sz="1800"/>
          </a:p>
        </p:txBody>
      </p:sp>
      <p:pic>
        <p:nvPicPr>
          <p:cNvPr id="2063" name="Google Shape;206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913" y="2869048"/>
            <a:ext cx="5294175" cy="203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4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Trees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880" name="Google Shape;188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875" y="968425"/>
            <a:ext cx="4286250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51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ADT</a:t>
            </a:r>
            <a:endParaRPr/>
          </a:p>
        </p:txBody>
      </p:sp>
      <p:sp>
        <p:nvSpPr>
          <p:cNvPr id="2069" name="Google Shape;2069;p51"/>
          <p:cNvSpPr txBox="1"/>
          <p:nvPr>
            <p:ph idx="1" type="body"/>
          </p:nvPr>
        </p:nvSpPr>
        <p:spPr>
          <a:xfrm>
            <a:off x="720000" y="1242425"/>
            <a:ext cx="7704000" cy="332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1800"/>
              <a:t>Important Graph Methods</a:t>
            </a:r>
            <a:endParaRPr sz="18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__init__(V, E) - </a:t>
            </a:r>
            <a:r>
              <a:rPr lang="en"/>
              <a:t>creates a graph with vertex and edge sets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V </a:t>
            </a:r>
            <a:r>
              <a:rPr lang="en"/>
              <a:t>and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add_vertex(v) - </a:t>
            </a:r>
            <a:r>
              <a:rPr lang="en"/>
              <a:t>adds vertex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v to </a:t>
            </a:r>
            <a:r>
              <a:rPr lang="en"/>
              <a:t>graph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remove_vertex(v) - </a:t>
            </a:r>
            <a:r>
              <a:rPr lang="en"/>
              <a:t>removes vertex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v </a:t>
            </a:r>
            <a:r>
              <a:rPr lang="en"/>
              <a:t>from graph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add_edge(u, v) - </a:t>
            </a:r>
            <a:r>
              <a:rPr lang="en"/>
              <a:t>adds edge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(u, v) </a:t>
            </a:r>
            <a:r>
              <a:rPr lang="en"/>
              <a:t>to graph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remove_edge(u, v) - </a:t>
            </a:r>
            <a:r>
              <a:rPr lang="en"/>
              <a:t>removes edge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(u, v) </a:t>
            </a:r>
            <a:r>
              <a:rPr lang="en"/>
              <a:t>from graph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neighbors(v) - </a:t>
            </a:r>
            <a:r>
              <a:rPr lang="en"/>
              <a:t>returns iterable </a:t>
            </a:r>
            <a:r>
              <a:rPr lang="en"/>
              <a:t>collection</a:t>
            </a:r>
            <a:r>
              <a:rPr lang="en"/>
              <a:t> of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v</a:t>
            </a:r>
            <a:r>
              <a:rPr lang="en"/>
              <a:t>’s neighbors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Running time dependent on graph representation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1800"/>
              <a:t>It is important to recognize that these methods may look very different depending on the graph representation chosen (next slide)</a:t>
            </a:r>
            <a:endParaRPr sz="1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3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p52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 Set vs Adjacency Set</a:t>
            </a:r>
            <a:endParaRPr/>
          </a:p>
        </p:txBody>
      </p:sp>
      <p:sp>
        <p:nvSpPr>
          <p:cNvPr id="2075" name="Google Shape;2075;p52"/>
          <p:cNvSpPr txBox="1"/>
          <p:nvPr>
            <p:ph idx="1" type="subTitle"/>
          </p:nvPr>
        </p:nvSpPr>
        <p:spPr>
          <a:xfrm>
            <a:off x="1216375" y="1617375"/>
            <a:ext cx="2693700" cy="295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ctr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/>
              <a:t>Set</a:t>
            </a:r>
            <a:r>
              <a:rPr lang="en"/>
              <a:t> of </a:t>
            </a:r>
            <a:r>
              <a:rPr b="1" lang="en"/>
              <a:t>vertices</a:t>
            </a:r>
            <a:endParaRPr b="1"/>
          </a:p>
          <a:p>
            <a:pPr indent="-361950" lvl="0" marL="457200" rtl="0" algn="ctr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/>
              <a:t>Set</a:t>
            </a:r>
            <a:r>
              <a:rPr lang="en"/>
              <a:t> of </a:t>
            </a:r>
            <a:r>
              <a:rPr b="1" lang="en"/>
              <a:t>edges</a:t>
            </a:r>
            <a:endParaRPr b="1" sz="1500"/>
          </a:p>
        </p:txBody>
      </p:sp>
      <p:sp>
        <p:nvSpPr>
          <p:cNvPr id="2076" name="Google Shape;2076;p52"/>
          <p:cNvSpPr txBox="1"/>
          <p:nvPr>
            <p:ph idx="2" type="subTitle"/>
          </p:nvPr>
        </p:nvSpPr>
        <p:spPr>
          <a:xfrm>
            <a:off x="5234100" y="1617475"/>
            <a:ext cx="2693700" cy="295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ctr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/>
              <a:t>Set</a:t>
            </a:r>
            <a:r>
              <a:rPr lang="en"/>
              <a:t> of </a:t>
            </a:r>
            <a:r>
              <a:rPr b="1" lang="en"/>
              <a:t>vertices</a:t>
            </a:r>
            <a:endParaRPr b="1"/>
          </a:p>
          <a:p>
            <a:pPr indent="-361950" lvl="0" marL="457200" rtl="0" algn="ctr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/>
              <a:t>Dictionary</a:t>
            </a:r>
            <a:r>
              <a:rPr lang="en"/>
              <a:t> of </a:t>
            </a:r>
            <a:r>
              <a:rPr b="1" lang="en"/>
              <a:t>neighbors</a:t>
            </a:r>
            <a:endParaRPr b="1" sz="1500"/>
          </a:p>
        </p:txBody>
      </p:sp>
      <p:sp>
        <p:nvSpPr>
          <p:cNvPr id="2077" name="Google Shape;2077;p52"/>
          <p:cNvSpPr txBox="1"/>
          <p:nvPr>
            <p:ph idx="3" type="title"/>
          </p:nvPr>
        </p:nvSpPr>
        <p:spPr>
          <a:xfrm>
            <a:off x="1216375" y="1107125"/>
            <a:ext cx="2693700" cy="35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 Set</a:t>
            </a:r>
            <a:endParaRPr/>
          </a:p>
        </p:txBody>
      </p:sp>
      <p:sp>
        <p:nvSpPr>
          <p:cNvPr id="2078" name="Google Shape;2078;p52"/>
          <p:cNvSpPr txBox="1"/>
          <p:nvPr>
            <p:ph idx="4" type="title"/>
          </p:nvPr>
        </p:nvSpPr>
        <p:spPr>
          <a:xfrm>
            <a:off x="5234100" y="1107125"/>
            <a:ext cx="2693700" cy="35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Adjacency Set</a:t>
            </a:r>
            <a:endParaRPr/>
          </a:p>
        </p:txBody>
      </p:sp>
      <p:pic>
        <p:nvPicPr>
          <p:cNvPr id="2079" name="Google Shape;207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125" y="2829025"/>
            <a:ext cx="8851751" cy="194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53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DFS VS BFS</a:t>
            </a:r>
            <a:endParaRPr/>
          </a:p>
        </p:txBody>
      </p:sp>
      <p:sp>
        <p:nvSpPr>
          <p:cNvPr id="2085" name="Google Shape;2085;p53"/>
          <p:cNvSpPr txBox="1"/>
          <p:nvPr>
            <p:ph idx="1" type="subTitle"/>
          </p:nvPr>
        </p:nvSpPr>
        <p:spPr>
          <a:xfrm>
            <a:off x="1216375" y="1617375"/>
            <a:ext cx="2693700" cy="295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ctr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implemented using a </a:t>
            </a:r>
            <a:r>
              <a:rPr b="1" lang="en"/>
              <a:t>Stack</a:t>
            </a:r>
            <a:endParaRPr b="1"/>
          </a:p>
        </p:txBody>
      </p:sp>
      <p:sp>
        <p:nvSpPr>
          <p:cNvPr id="2086" name="Google Shape;2086;p53"/>
          <p:cNvSpPr txBox="1"/>
          <p:nvPr>
            <p:ph idx="2" type="subTitle"/>
          </p:nvPr>
        </p:nvSpPr>
        <p:spPr>
          <a:xfrm>
            <a:off x="5234100" y="1617475"/>
            <a:ext cx="2693700" cy="295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ctr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Implemented using a </a:t>
            </a:r>
            <a:r>
              <a:rPr b="1" lang="en"/>
              <a:t>Queue</a:t>
            </a:r>
            <a:endParaRPr b="1"/>
          </a:p>
        </p:txBody>
      </p:sp>
      <p:sp>
        <p:nvSpPr>
          <p:cNvPr id="2087" name="Google Shape;2087;p53"/>
          <p:cNvSpPr txBox="1"/>
          <p:nvPr>
            <p:ph idx="3" type="title"/>
          </p:nvPr>
        </p:nvSpPr>
        <p:spPr>
          <a:xfrm>
            <a:off x="1216375" y="1107125"/>
            <a:ext cx="2693700" cy="35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 First Search</a:t>
            </a:r>
            <a:endParaRPr/>
          </a:p>
        </p:txBody>
      </p:sp>
      <p:sp>
        <p:nvSpPr>
          <p:cNvPr id="2088" name="Google Shape;2088;p53"/>
          <p:cNvSpPr txBox="1"/>
          <p:nvPr>
            <p:ph idx="4" type="title"/>
          </p:nvPr>
        </p:nvSpPr>
        <p:spPr>
          <a:xfrm>
            <a:off x="5234100" y="1107125"/>
            <a:ext cx="2693700" cy="35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Breadth First Search</a:t>
            </a:r>
            <a:endParaRPr/>
          </a:p>
        </p:txBody>
      </p:sp>
      <p:pic>
        <p:nvPicPr>
          <p:cNvPr id="2089" name="Google Shape;208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150" y="2330625"/>
            <a:ext cx="2498150" cy="24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0" name="Google Shape;209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1875" y="2330625"/>
            <a:ext cx="2498150" cy="249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1" name="Google Shape;2091;p53"/>
          <p:cNvSpPr txBox="1"/>
          <p:nvPr/>
        </p:nvSpPr>
        <p:spPr>
          <a:xfrm>
            <a:off x="3909988" y="3271900"/>
            <a:ext cx="1324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Both have time: O(m+n)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5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54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Dijkstra’s and Prim’s ALgorithms</a:t>
            </a:r>
            <a:endParaRPr/>
          </a:p>
        </p:txBody>
      </p:sp>
      <p:sp>
        <p:nvSpPr>
          <p:cNvPr id="2097" name="Google Shape;2097;p54"/>
          <p:cNvSpPr txBox="1"/>
          <p:nvPr>
            <p:ph idx="1" type="subTitle"/>
          </p:nvPr>
        </p:nvSpPr>
        <p:spPr>
          <a:xfrm>
            <a:off x="1216375" y="1617375"/>
            <a:ext cx="2693700" cy="295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Finds the </a:t>
            </a:r>
            <a:r>
              <a:rPr lang="en" sz="1700" u="sng"/>
              <a:t>shortest paths</a:t>
            </a:r>
            <a:r>
              <a:rPr lang="en" sz="1700"/>
              <a:t> from one node to all the other nodes in a </a:t>
            </a:r>
            <a:r>
              <a:rPr lang="en" sz="1700" u="sng"/>
              <a:t>weighted</a:t>
            </a:r>
            <a:r>
              <a:rPr lang="en" sz="1700"/>
              <a:t> graph</a:t>
            </a:r>
            <a:endParaRPr b="1" sz="900"/>
          </a:p>
        </p:txBody>
      </p:sp>
      <p:sp>
        <p:nvSpPr>
          <p:cNvPr id="2098" name="Google Shape;2098;p54"/>
          <p:cNvSpPr txBox="1"/>
          <p:nvPr>
            <p:ph idx="2" type="subTitle"/>
          </p:nvPr>
        </p:nvSpPr>
        <p:spPr>
          <a:xfrm>
            <a:off x="5234100" y="1617475"/>
            <a:ext cx="2693700" cy="295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Finds the </a:t>
            </a:r>
            <a:r>
              <a:rPr lang="en" u="sng"/>
              <a:t>minimum spanning tree</a:t>
            </a:r>
            <a:r>
              <a:rPr lang="en"/>
              <a:t> - cheapest set of edges that connect all vertices</a:t>
            </a:r>
            <a:endParaRPr b="1" sz="800"/>
          </a:p>
        </p:txBody>
      </p:sp>
      <p:sp>
        <p:nvSpPr>
          <p:cNvPr id="2099" name="Google Shape;2099;p54"/>
          <p:cNvSpPr txBox="1"/>
          <p:nvPr>
            <p:ph idx="3" type="title"/>
          </p:nvPr>
        </p:nvSpPr>
        <p:spPr>
          <a:xfrm>
            <a:off x="1216375" y="1107125"/>
            <a:ext cx="2693700" cy="35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Dijkstra’s</a:t>
            </a:r>
            <a:endParaRPr/>
          </a:p>
        </p:txBody>
      </p:sp>
      <p:sp>
        <p:nvSpPr>
          <p:cNvPr id="2100" name="Google Shape;2100;p54"/>
          <p:cNvSpPr txBox="1"/>
          <p:nvPr>
            <p:ph idx="4" type="title"/>
          </p:nvPr>
        </p:nvSpPr>
        <p:spPr>
          <a:xfrm>
            <a:off x="5234100" y="1107125"/>
            <a:ext cx="2693700" cy="35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Prim’s</a:t>
            </a:r>
            <a:endParaRPr/>
          </a:p>
        </p:txBody>
      </p:sp>
      <p:sp>
        <p:nvSpPr>
          <p:cNvPr id="2101" name="Google Shape;2101;p54"/>
          <p:cNvSpPr txBox="1"/>
          <p:nvPr/>
        </p:nvSpPr>
        <p:spPr>
          <a:xfrm>
            <a:off x="2907825" y="3215625"/>
            <a:ext cx="341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Both have time: O(m log n)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2" name="Google Shape;2102;p54"/>
          <p:cNvSpPr txBox="1"/>
          <p:nvPr/>
        </p:nvSpPr>
        <p:spPr>
          <a:xfrm>
            <a:off x="2907825" y="2723025"/>
            <a:ext cx="341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Both utilize a Priority Queue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3" name="Google Shape;2103;p54"/>
          <p:cNvSpPr txBox="1"/>
          <p:nvPr/>
        </p:nvSpPr>
        <p:spPr>
          <a:xfrm>
            <a:off x="2907825" y="3812150"/>
            <a:ext cx="3419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Check out Prof. Hanna’s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videos on the Graph Algorithms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7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p55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of Dijkstra’s and Prim’s</a:t>
            </a:r>
            <a:endParaRPr/>
          </a:p>
        </p:txBody>
      </p:sp>
      <p:sp>
        <p:nvSpPr>
          <p:cNvPr id="2109" name="Google Shape;2109;p55"/>
          <p:cNvSpPr txBox="1"/>
          <p:nvPr>
            <p:ph idx="1" type="subTitle"/>
          </p:nvPr>
        </p:nvSpPr>
        <p:spPr>
          <a:xfrm>
            <a:off x="952975" y="1639250"/>
            <a:ext cx="3220500" cy="29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000"/>
              <a:t>Shortest distance between cities</a:t>
            </a:r>
            <a:endParaRPr sz="20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000"/>
              <a:t>IP routing - link state routing</a:t>
            </a:r>
            <a:endParaRPr sz="2000"/>
          </a:p>
        </p:txBody>
      </p:sp>
      <p:sp>
        <p:nvSpPr>
          <p:cNvPr id="2110" name="Google Shape;2110;p55"/>
          <p:cNvSpPr txBox="1"/>
          <p:nvPr>
            <p:ph idx="2" type="subTitle"/>
          </p:nvPr>
        </p:nvSpPr>
        <p:spPr>
          <a:xfrm>
            <a:off x="5051400" y="1639250"/>
            <a:ext cx="3059100" cy="29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Network design</a:t>
            </a:r>
            <a:endParaRPr sz="18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Least amount of cable for network</a:t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Overnight snow removal</a:t>
            </a:r>
            <a:endParaRPr sz="18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Clear minimum total distance</a:t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Flight routes</a:t>
            </a:r>
            <a:endParaRPr sz="18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Maintain cheapest set of routes that </a:t>
            </a:r>
            <a:r>
              <a:rPr lang="en" sz="1600"/>
              <a:t>connect</a:t>
            </a:r>
            <a:r>
              <a:rPr lang="en" sz="1600"/>
              <a:t> all cities</a:t>
            </a:r>
            <a:endParaRPr sz="1600"/>
          </a:p>
        </p:txBody>
      </p:sp>
      <p:sp>
        <p:nvSpPr>
          <p:cNvPr id="2111" name="Google Shape;2111;p55"/>
          <p:cNvSpPr txBox="1"/>
          <p:nvPr>
            <p:ph idx="3" type="title"/>
          </p:nvPr>
        </p:nvSpPr>
        <p:spPr>
          <a:xfrm>
            <a:off x="1216375" y="1149200"/>
            <a:ext cx="2693700" cy="35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Dijkstra’s</a:t>
            </a:r>
            <a:endParaRPr/>
          </a:p>
        </p:txBody>
      </p:sp>
      <p:sp>
        <p:nvSpPr>
          <p:cNvPr id="2112" name="Google Shape;2112;p55"/>
          <p:cNvSpPr txBox="1"/>
          <p:nvPr>
            <p:ph idx="4" type="title"/>
          </p:nvPr>
        </p:nvSpPr>
        <p:spPr>
          <a:xfrm>
            <a:off x="5234100" y="1149200"/>
            <a:ext cx="2693700" cy="35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Prim’s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6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7" name="Google Shape;211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1563" y="540000"/>
            <a:ext cx="4720876" cy="160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8" name="Google Shape;211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9200" y="3138825"/>
            <a:ext cx="2405600" cy="200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9" name="Google Shape;2119;p56"/>
          <p:cNvSpPr txBox="1"/>
          <p:nvPr/>
        </p:nvSpPr>
        <p:spPr>
          <a:xfrm>
            <a:off x="2312575" y="2371650"/>
            <a:ext cx="45189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Link for game host</a:t>
            </a:r>
            <a:endParaRPr sz="21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Have fun! - Tom</a:t>
            </a:r>
            <a:endParaRPr sz="21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57"/>
          <p:cNvSpPr txBox="1"/>
          <p:nvPr>
            <p:ph type="title"/>
          </p:nvPr>
        </p:nvSpPr>
        <p:spPr>
          <a:xfrm>
            <a:off x="2159025" y="540000"/>
            <a:ext cx="5820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Roboto"/>
                <a:ea typeface="Roboto"/>
                <a:cs typeface="Roboto"/>
                <a:sym typeface="Roboto"/>
              </a:rPr>
              <a:t>It has been a hard semester, but</a:t>
            </a:r>
            <a:endParaRPr sz="2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5" name="Google Shape;212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874" y="1191025"/>
            <a:ext cx="3186450" cy="179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6" name="Google Shape;2126;p57"/>
          <p:cNvSpPr txBox="1"/>
          <p:nvPr/>
        </p:nvSpPr>
        <p:spPr>
          <a:xfrm>
            <a:off x="4979025" y="1547450"/>
            <a:ext cx="3000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Finish off strong!!!!!</a:t>
            </a:r>
            <a:endParaRPr sz="2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7" name="Google Shape;212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5825" y="2981175"/>
            <a:ext cx="3306395" cy="18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57"/>
          <p:cNvSpPr txBox="1"/>
          <p:nvPr/>
        </p:nvSpPr>
        <p:spPr>
          <a:xfrm>
            <a:off x="1187875" y="3386675"/>
            <a:ext cx="30000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Remember these inspirational Rupaul images</a:t>
            </a:r>
            <a:endParaRPr sz="2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5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trees?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86" name="Google Shape;1886;p25"/>
          <p:cNvSpPr txBox="1"/>
          <p:nvPr/>
        </p:nvSpPr>
        <p:spPr>
          <a:xfrm>
            <a:off x="874525" y="1036125"/>
            <a:ext cx="5063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Tree is a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hierarchical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collection of nodes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Root - top node of the tree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Parent - connected one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level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up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Children - the nodes beneath a parent node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87" name="Google Shape;188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525" y="2688650"/>
            <a:ext cx="4705350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8" name="Google Shape;1888;p25"/>
          <p:cNvSpPr txBox="1"/>
          <p:nvPr/>
        </p:nvSpPr>
        <p:spPr>
          <a:xfrm>
            <a:off x="5937625" y="2448000"/>
            <a:ext cx="3000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Leaf - node with 0 children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Edge - connection between two nodes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Path - series of edges connecting two nodes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9" name="Google Shape;1889;p25"/>
          <p:cNvSpPr/>
          <p:nvPr/>
        </p:nvSpPr>
        <p:spPr>
          <a:xfrm>
            <a:off x="6069825" y="305900"/>
            <a:ext cx="2867778" cy="2142126"/>
          </a:xfrm>
          <a:prstGeom prst="irregularSeal1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Mono"/>
                <a:ea typeface="Roboto Mono"/>
                <a:cs typeface="Roboto Mono"/>
                <a:sym typeface="Roboto Mono"/>
              </a:rPr>
              <a:t>IN BINARY TREES EVERY NODE HAS 2 OR LESS CHILDREN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6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Vocabulary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95" name="Google Shape;1895;p26"/>
          <p:cNvSpPr txBox="1"/>
          <p:nvPr/>
        </p:nvSpPr>
        <p:spPr>
          <a:xfrm>
            <a:off x="874525" y="1036125"/>
            <a:ext cx="7617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Level - the # of edges in the path from the root to the node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Depth - length of the path from a node to the root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Height - the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maximum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depth of any node in the tree (NOTE: count edges, not nodes!!!!)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96" name="Google Shape;18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338" y="2329125"/>
            <a:ext cx="8433663" cy="278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0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p27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 traversal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02" name="Google Shape;1902;p27"/>
          <p:cNvSpPr txBox="1"/>
          <p:nvPr/>
        </p:nvSpPr>
        <p:spPr>
          <a:xfrm>
            <a:off x="527375" y="1140250"/>
            <a:ext cx="8242500" cy="30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Contrary to linear data structures, trees can be traversed in several different ways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Generating a traversal can be done both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recursively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with a stack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 basic traversals to know about: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Preorder - root, left, right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Postorder - left, right, root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Inorder - left,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root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right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Hanna has a good supplemental video on these!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3" name="Google Shape;1903;p27"/>
          <p:cNvSpPr/>
          <p:nvPr/>
        </p:nvSpPr>
        <p:spPr>
          <a:xfrm>
            <a:off x="5539275" y="2160950"/>
            <a:ext cx="3604716" cy="2407914"/>
          </a:xfrm>
          <a:prstGeom prst="irregularSeal1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PRACTICE THESE USING A VISUAL TREE -&gt;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8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 traversal: Example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909" name="Google Shape;19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1988" y="1111750"/>
            <a:ext cx="5480026" cy="345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29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Search Trees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15" name="Google Shape;1915;p29"/>
          <p:cNvSpPr txBox="1"/>
          <p:nvPr/>
        </p:nvSpPr>
        <p:spPr>
          <a:xfrm>
            <a:off x="90875" y="1268550"/>
            <a:ext cx="3727800" cy="28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Requirements: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Each node must have between 0-2 children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All items in left subtree are smaller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All items in right subtree are larger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duplicates allowed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Ideally, a BST is balanced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16" name="Google Shape;19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0837" y="1397900"/>
            <a:ext cx="5009175" cy="23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30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Complexity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22" name="Google Shape;1922;p30"/>
          <p:cNvSpPr txBox="1"/>
          <p:nvPr/>
        </p:nvSpPr>
        <p:spPr>
          <a:xfrm>
            <a:off x="90875" y="1268550"/>
            <a:ext cx="372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923" name="Google Shape;1923;p30"/>
          <p:cNvGraphicFramePr/>
          <p:nvPr/>
        </p:nvGraphicFramePr>
        <p:xfrm>
          <a:off x="95250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{B80298C6-CE07-4BBF-A6F0-48F74F2A47AA}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Function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Worst Case, Unbalanced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Worst Case, Balanced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Contains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O(n)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O(logn)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Put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O(n)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O(logn)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Get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O(n)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O(logn)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Floor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O(n)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O(logn)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Remove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O(n)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O(logn)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mputer Science Proposal by Slidesgo">
  <a:themeElements>
    <a:clrScheme name="Simple Light">
      <a:dk1>
        <a:srgbClr val="FFFFFF"/>
      </a:dk1>
      <a:lt1>
        <a:srgbClr val="0F3570"/>
      </a:lt1>
      <a:dk2>
        <a:srgbClr val="00F4AD"/>
      </a:dk2>
      <a:lt2>
        <a:srgbClr val="0F3570"/>
      </a:lt2>
      <a:accent1>
        <a:srgbClr val="285293"/>
      </a:accent1>
      <a:accent2>
        <a:srgbClr val="9FC5E8"/>
      </a:accent2>
      <a:accent3>
        <a:srgbClr val="434343"/>
      </a:accent3>
      <a:accent4>
        <a:srgbClr val="00F4AD"/>
      </a:accent4>
      <a:accent5>
        <a:srgbClr val="285293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